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66" r:id="rId1"/>
    <p:sldMasterId id="2147483769" r:id="rId2"/>
    <p:sldMasterId id="2147483772" r:id="rId3"/>
    <p:sldMasterId id="2147483895" r:id="rId4"/>
    <p:sldMasterId id="2147483780" r:id="rId5"/>
    <p:sldMasterId id="2147483883" r:id="rId6"/>
  </p:sldMasterIdLst>
  <p:notesMasterIdLst>
    <p:notesMasterId r:id="rId15"/>
  </p:notesMasterIdLst>
  <p:handoutMasterIdLst>
    <p:handoutMasterId r:id="rId16"/>
  </p:handoutMasterIdLst>
  <p:sldIdLst>
    <p:sldId id="3529" r:id="rId7"/>
    <p:sldId id="3530" r:id="rId8"/>
    <p:sldId id="3531" r:id="rId9"/>
    <p:sldId id="3535" r:id="rId10"/>
    <p:sldId id="3536" r:id="rId11"/>
    <p:sldId id="3485" r:id="rId12"/>
    <p:sldId id="3538" r:id="rId13"/>
    <p:sldId id="3539" r:id="rId14"/>
  </p:sldIdLst>
  <p:sldSz cx="9144000" cy="5148263"/>
  <p:notesSz cx="6858000" cy="9144000"/>
  <p:embeddedFontLst>
    <p:embeddedFont>
      <p:font typeface="Calibri Light" pitchFamily="34" charset="0"/>
      <p:regular r:id="rId17"/>
      <p:italic r:id="rId18"/>
    </p:embeddedFont>
    <p:embeddedFont>
      <p:font typeface="Roboto" charset="0"/>
      <p:regular r:id="rId19"/>
    </p:embeddedFont>
    <p:embeddedFont>
      <p:font typeface="Rosatom" charset="-52"/>
      <p:regular r:id="rId20"/>
      <p:bold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B5CDAC-B779-3F4E-87B8-A9C7A42BE9D0}">
          <p14:sldIdLst>
            <p14:sldId id="3529"/>
            <p14:sldId id="3530"/>
            <p14:sldId id="3531"/>
            <p14:sldId id="3535"/>
            <p14:sldId id="3536"/>
            <p14:sldId id="3485"/>
            <p14:sldId id="3538"/>
            <p14:sldId id="35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48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50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419" userDrawn="1">
          <p15:clr>
            <a:srgbClr val="A4A3A4"/>
          </p15:clr>
        </p15:guide>
        <p15:guide id="6" orient="horz" pos="2982" userDrawn="1">
          <p15:clr>
            <a:srgbClr val="A4A3A4"/>
          </p15:clr>
        </p15:guide>
        <p15:guide id="7" orient="horz" pos="1009" userDrawn="1">
          <p15:clr>
            <a:srgbClr val="A4A3A4"/>
          </p15:clr>
        </p15:guide>
        <p15:guide id="8" orient="horz" pos="1304" userDrawn="1">
          <p15:clr>
            <a:srgbClr val="A4A3A4"/>
          </p15:clr>
        </p15:guide>
        <p15:guide id="9" orient="horz" pos="2188" userDrawn="1">
          <p15:clr>
            <a:srgbClr val="A4A3A4"/>
          </p15:clr>
        </p15:guide>
        <p15:guide id="10" orient="horz" pos="850" userDrawn="1">
          <p15:clr>
            <a:srgbClr val="A4A3A4"/>
          </p15:clr>
        </p15:guide>
        <p15:guide id="11" orient="horz" pos="442" userDrawn="1">
          <p15:clr>
            <a:srgbClr val="A4A3A4"/>
          </p15:clr>
        </p15:guide>
        <p15:guide id="12" orient="horz" pos="238" userDrawn="1">
          <p15:clr>
            <a:srgbClr val="A4A3A4"/>
          </p15:clr>
        </p15:guide>
        <p15:guide id="13" pos="2336" userDrawn="1">
          <p15:clr>
            <a:srgbClr val="A4A3A4"/>
          </p15:clr>
        </p15:guide>
        <p15:guide id="14" pos="748" userDrawn="1">
          <p15:clr>
            <a:srgbClr val="A4A3A4"/>
          </p15:clr>
        </p15:guide>
        <p15:guide id="15" pos="884" userDrawn="1">
          <p15:clr>
            <a:srgbClr val="A4A3A4"/>
          </p15:clr>
        </p15:guide>
        <p15:guide id="16" pos="1270" userDrawn="1">
          <p15:clr>
            <a:srgbClr val="A4A3A4"/>
          </p15:clr>
        </p15:guide>
        <p15:guide id="17" pos="1429" userDrawn="1">
          <p15:clr>
            <a:srgbClr val="A4A3A4"/>
          </p15:clr>
        </p15:guide>
        <p15:guide id="18" pos="1769" userDrawn="1">
          <p15:clr>
            <a:srgbClr val="A4A3A4"/>
          </p15:clr>
        </p15:guide>
        <p15:guide id="19" pos="1973" userDrawn="1">
          <p15:clr>
            <a:srgbClr val="A4A3A4"/>
          </p15:clr>
        </p15:guide>
        <p15:guide id="20" pos="2494" userDrawn="1">
          <p15:clr>
            <a:srgbClr val="A4A3A4"/>
          </p15:clr>
        </p15:guide>
        <p15:guide id="21" pos="2925" userDrawn="1">
          <p15:clr>
            <a:srgbClr val="A4A3A4"/>
          </p15:clr>
        </p15:guide>
        <p15:guide id="22" pos="3039" userDrawn="1">
          <p15:clr>
            <a:srgbClr val="A4A3A4"/>
          </p15:clr>
        </p15:guide>
        <p15:guide id="23" pos="3424" userDrawn="1">
          <p15:clr>
            <a:srgbClr val="A4A3A4"/>
          </p15:clr>
        </p15:guide>
        <p15:guide id="24" pos="3538" userDrawn="1">
          <p15:clr>
            <a:srgbClr val="A4A3A4"/>
          </p15:clr>
        </p15:guide>
        <p15:guide id="25" pos="2018" userDrawn="1">
          <p15:clr>
            <a:srgbClr val="A4A3A4"/>
          </p15:clr>
        </p15:guide>
        <p15:guide id="26" pos="4082" userDrawn="1">
          <p15:clr>
            <a:srgbClr val="A4A3A4"/>
          </p15:clr>
        </p15:guide>
        <p15:guide id="27" pos="4490" userDrawn="1">
          <p15:clr>
            <a:srgbClr val="A4A3A4"/>
          </p15:clr>
        </p15:guide>
        <p15:guide id="28" pos="4626" userDrawn="1">
          <p15:clr>
            <a:srgbClr val="A4A3A4"/>
          </p15:clr>
        </p15:guide>
        <p15:guide id="29" pos="4989" userDrawn="1">
          <p15:clr>
            <a:srgbClr val="A4A3A4"/>
          </p15:clr>
        </p15:guide>
        <p15:guide id="30" pos="5148" userDrawn="1">
          <p15:clr>
            <a:srgbClr val="A4A3A4"/>
          </p15:clr>
        </p15:guide>
        <p15:guide id="31" pos="5760" userDrawn="1">
          <p15:clr>
            <a:srgbClr val="A4A3A4"/>
          </p15:clr>
        </p15:guide>
        <p15:guide id="32" pos="4762" userDrawn="1">
          <p15:clr>
            <a:srgbClr val="A4A3A4"/>
          </p15:clr>
        </p15:guide>
        <p15:guide id="33" userDrawn="1">
          <p15:clr>
            <a:srgbClr val="A4A3A4"/>
          </p15:clr>
        </p15:guide>
        <p15:guide id="34" orient="horz" pos="1916" userDrawn="1">
          <p15:clr>
            <a:srgbClr val="A4A3A4"/>
          </p15:clr>
        </p15:guide>
        <p15:guide id="35" orient="horz" pos="556" userDrawn="1">
          <p15:clr>
            <a:srgbClr val="A4A3A4"/>
          </p15:clr>
        </p15:guide>
        <p15:guide id="36" orient="horz" pos="2370" userDrawn="1">
          <p15:clr>
            <a:srgbClr val="A4A3A4"/>
          </p15:clr>
        </p15:guide>
        <p15:guide id="37" orient="horz" pos="2824" userDrawn="1">
          <p15:clr>
            <a:srgbClr val="A4A3A4"/>
          </p15:clr>
        </p15:guide>
        <p15:guide id="38" pos="567" userDrawn="1">
          <p15:clr>
            <a:srgbClr val="A4A3A4"/>
          </p15:clr>
        </p15:guide>
        <p15:guide id="39" pos="181" userDrawn="1">
          <p15:clr>
            <a:srgbClr val="A4A3A4"/>
          </p15:clr>
        </p15:guide>
        <p15:guide id="40" pos="3765" userDrawn="1">
          <p15:clr>
            <a:srgbClr val="A4A3A4"/>
          </p15:clr>
        </p15:guide>
        <p15:guide id="41" pos="2585" userDrawn="1">
          <p15:clr>
            <a:srgbClr val="A4A3A4"/>
          </p15:clr>
        </p15:guide>
        <p15:guide id="42" orient="horz" pos="60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ABFE3"/>
    <a:srgbClr val="3F73AF"/>
    <a:srgbClr val="12559A"/>
    <a:srgbClr val="12559B"/>
    <a:srgbClr val="99C0E3"/>
    <a:srgbClr val="EBEBEB"/>
    <a:srgbClr val="255483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480" autoAdjust="0"/>
    <p:restoredTop sz="86419" autoAdjust="0"/>
  </p:normalViewPr>
  <p:slideViewPr>
    <p:cSldViewPr snapToGrid="0">
      <p:cViewPr>
        <p:scale>
          <a:sx n="100" d="100"/>
          <a:sy n="100" d="100"/>
        </p:scale>
        <p:origin x="-725" y="-283"/>
      </p:cViewPr>
      <p:guideLst>
        <p:guide orient="horz" pos="1848"/>
        <p:guide orient="horz" pos="3050"/>
        <p:guide orient="horz" pos="419"/>
        <p:guide orient="horz" pos="2982"/>
        <p:guide orient="horz" pos="1009"/>
        <p:guide orient="horz" pos="1304"/>
        <p:guide orient="horz" pos="2188"/>
        <p:guide orient="horz" pos="850"/>
        <p:guide orient="horz" pos="442"/>
        <p:guide orient="horz" pos="238"/>
        <p:guide orient="horz" pos="1916"/>
        <p:guide orient="horz" pos="556"/>
        <p:guide orient="horz" pos="2370"/>
        <p:guide orient="horz" pos="2824"/>
        <p:guide orient="horz" pos="601"/>
        <p:guide pos="340"/>
        <p:guide pos="5511"/>
        <p:guide pos="2336"/>
        <p:guide pos="748"/>
        <p:guide pos="884"/>
        <p:guide pos="1270"/>
        <p:guide pos="1429"/>
        <p:guide pos="1769"/>
        <p:guide pos="1973"/>
        <p:guide pos="2494"/>
        <p:guide pos="2925"/>
        <p:guide pos="3039"/>
        <p:guide pos="3424"/>
        <p:guide pos="3538"/>
        <p:guide pos="2018"/>
        <p:guide pos="4082"/>
        <p:guide pos="4490"/>
        <p:guide pos="4626"/>
        <p:guide pos="4989"/>
        <p:guide pos="5148"/>
        <p:guide pos="5760"/>
        <p:guide pos="4762"/>
        <p:guide/>
        <p:guide pos="567"/>
        <p:guide pos="181"/>
        <p:guide pos="3765"/>
        <p:guide pos="2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5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8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+ 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C4F320D-12C1-CCB3-4588-4FDB3B4CCC50}"/>
              </a:ext>
            </a:extLst>
          </p:cNvPr>
          <p:cNvSpPr/>
          <p:nvPr userDrawn="1"/>
        </p:nvSpPr>
        <p:spPr>
          <a:xfrm flipH="1"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">
                <a:srgbClr val="2D326D"/>
              </a:gs>
              <a:gs pos="42000">
                <a:srgbClr val="36528F"/>
              </a:gs>
              <a:gs pos="100000">
                <a:srgbClr val="447FB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4F36620-9CFF-41C9-811B-C82B5A02ED1D}"/>
              </a:ext>
            </a:extLst>
          </p:cNvPr>
          <p:cNvSpPr/>
          <p:nvPr userDrawn="1"/>
        </p:nvSpPr>
        <p:spPr>
          <a:xfrm>
            <a:off x="7049030" y="522196"/>
            <a:ext cx="1805115" cy="3331647"/>
          </a:xfrm>
          <a:prstGeom prst="parallelogram">
            <a:avLst/>
          </a:prstGeom>
          <a:solidFill>
            <a:schemeClr val="bg1">
              <a:lumMod val="95000"/>
              <a:alpha val="25000"/>
            </a:schemeClr>
          </a:solidFill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="" xmlns:a16="http://schemas.microsoft.com/office/drawing/2014/main" id="{A3E3C0D8-0133-47C9-B1D5-A9D32E256E2F}"/>
              </a:ext>
            </a:extLst>
          </p:cNvPr>
          <p:cNvSpPr/>
          <p:nvPr userDrawn="1"/>
        </p:nvSpPr>
        <p:spPr>
          <a:xfrm>
            <a:off x="5961546" y="1385143"/>
            <a:ext cx="1805115" cy="3331647"/>
          </a:xfrm>
          <a:prstGeom prst="parallelogram">
            <a:avLst/>
          </a:prstGeom>
          <a:solidFill>
            <a:schemeClr val="bg1">
              <a:lumMod val="95000"/>
              <a:alpha val="25000"/>
            </a:schemeClr>
          </a:solidFill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A839E3A6-B777-4BE7-B99E-0A0164FCC9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5496687" y="0"/>
            <a:ext cx="3647312" cy="514826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CB0E72-F46D-6441-B515-F4E03EC8F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5" y="346971"/>
            <a:ext cx="1522349" cy="3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C4F320D-12C1-CCB3-4588-4FDB3B4CCC50}"/>
              </a:ext>
            </a:extLst>
          </p:cNvPr>
          <p:cNvSpPr/>
          <p:nvPr userDrawn="1"/>
        </p:nvSpPr>
        <p:spPr>
          <a:xfrm flipH="1"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">
                <a:srgbClr val="2D326D"/>
              </a:gs>
              <a:gs pos="42000">
                <a:srgbClr val="36528F"/>
              </a:gs>
              <a:gs pos="100000">
                <a:srgbClr val="447FB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4F36620-9CFF-41C9-811B-C82B5A02ED1D}"/>
              </a:ext>
            </a:extLst>
          </p:cNvPr>
          <p:cNvSpPr/>
          <p:nvPr userDrawn="1"/>
        </p:nvSpPr>
        <p:spPr>
          <a:xfrm>
            <a:off x="7049030" y="522196"/>
            <a:ext cx="1805115" cy="3331647"/>
          </a:xfrm>
          <a:prstGeom prst="parallelogram">
            <a:avLst/>
          </a:prstGeom>
          <a:solidFill>
            <a:schemeClr val="bg1">
              <a:lumMod val="95000"/>
              <a:alpha val="25000"/>
            </a:schemeClr>
          </a:solidFill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="" xmlns:a16="http://schemas.microsoft.com/office/drawing/2014/main" id="{A3E3C0D8-0133-47C9-B1D5-A9D32E256E2F}"/>
              </a:ext>
            </a:extLst>
          </p:cNvPr>
          <p:cNvSpPr/>
          <p:nvPr userDrawn="1"/>
        </p:nvSpPr>
        <p:spPr>
          <a:xfrm>
            <a:off x="5961546" y="1385143"/>
            <a:ext cx="1805115" cy="3331647"/>
          </a:xfrm>
          <a:prstGeom prst="parallelogram">
            <a:avLst/>
          </a:prstGeom>
          <a:solidFill>
            <a:schemeClr val="bg1">
              <a:lumMod val="95000"/>
              <a:alpha val="25000"/>
            </a:schemeClr>
          </a:solidFill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A839E3A6-B777-4BE7-B99E-0A0164FCC9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5496687" y="0"/>
            <a:ext cx="3647312" cy="514826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09B33BD-5B66-BC8D-99A7-0216AFA33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4" y="343151"/>
            <a:ext cx="1522349" cy="3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786C63-BDAF-9E5F-3F43-8EBC8FAE6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E8C286-2480-F4FD-35BC-68663250D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47CE68-63A7-4DC7-7158-8A7BF0C3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4DEE8D-7076-4214-623F-A0D6CF40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2D0772-1DB1-B3B1-6855-4846B239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2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C57F2-F00A-63BF-5BA5-585CC851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061E08-2E02-C4E1-52EA-8271BC74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BD6578-C6EC-D821-ED70-E0C8C067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D30D62-A467-2664-F8EA-23F32D40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8BBB43-BB0B-4EB0-CFCB-57AE3CA0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3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709CA-3C62-A93B-2F42-BAFBC3F0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36724B-0AD3-CB01-70CC-34D7C8DD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B7D52C-BEF6-4804-87F4-EBA0325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2FD2E9-2DB3-1D38-8873-015EB7CD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30228C-3CB2-E106-9A14-1DBC5621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0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BB14C4-89F9-B803-6AB0-D4B73C71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D36F0D-55E4-D36D-33EB-269E69E64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314EAE-FF7A-4FE7-01B2-2558CD94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351E33-81AA-3D52-7CF7-648483C9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A26A27-204A-6F18-DBA6-202627C1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D448DF3-F1EC-64B6-8BC6-77CC23A4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9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1C0CB9-0FC2-8199-FC9E-4B087915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7C98400-98E3-207C-667A-DAE8475A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85E3287-353F-DCFA-BBFC-02BC26B3F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28672FE-2759-759F-3771-57D932DBA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1027A1B-8098-3370-D19C-4D4D1F457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7FDF09C-C3BE-26B5-D93C-CBE19CD9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DC0E629-EE39-9E72-84F2-016373A5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5F9949-530B-29DB-F735-58D1F4EB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9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979D9C-04FD-B558-5C9E-074C0C96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F7ABD35-75AD-8702-D6D6-4605BE71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84DAF50-1BAA-FF27-3C36-50A255F3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F4BFCC-8DCE-F9E1-DB8B-56C6E397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DE4E965-E8F0-669B-B1B5-FC4FA8D3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DDB9F8-7C10-F3A6-7B27-C7C83188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E1670C5-3699-FFCF-0E76-4A105A24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87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9280E3-8126-7875-4B8E-1220D39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71A3CE-CD58-5705-1C92-B3295499C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9A9A439-CDA2-DDE7-E463-0473DB0B7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D67CD3-DFCE-BF4A-0B38-B9B816A5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713486-FAE0-20E7-3023-A4C30FAF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980AA4-CF1D-9BC0-0408-AA278207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8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FDAB9D-16D6-1F78-8C39-BA0E960F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4EB268F-082F-ACAE-D8D9-CFF9CBFCD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1315BD7-6F33-2C59-FB38-8BEEF4A20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8B0970-D21C-FAF5-C4D1-9B5B174B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49F0BA-C8F9-3BFD-B6D5-56FA5DE4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FBCEAF-3422-E4B9-6E41-F4E7B31E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2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иде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C4F320D-12C1-CCB3-4588-4FDB3B4CCC50}"/>
              </a:ext>
            </a:extLst>
          </p:cNvPr>
          <p:cNvSpPr/>
          <p:nvPr userDrawn="1"/>
        </p:nvSpPr>
        <p:spPr>
          <a:xfrm flipH="1"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">
                <a:srgbClr val="2D326D"/>
              </a:gs>
              <a:gs pos="42000">
                <a:srgbClr val="36528F"/>
              </a:gs>
              <a:gs pos="100000">
                <a:srgbClr val="447FB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E4465-C19F-3567-D534-BF1E11640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82" y="346971"/>
            <a:ext cx="1522349" cy="321734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4D928C3-9616-DBCE-8E48-7979DF7F8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489" y="291144"/>
            <a:ext cx="4643438" cy="4333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1pPr>
            <a:lvl2pPr marL="457200" indent="0" algn="l">
              <a:buFontTx/>
              <a:buNone/>
              <a:defRPr sz="2100" b="1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2pPr>
            <a:lvl3pPr marL="914400" indent="0" algn="l">
              <a:buFontTx/>
              <a:buNone/>
              <a:defRPr sz="2100" b="1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3pPr>
            <a:lvl4pPr marL="1371600" indent="0" algn="l">
              <a:buFontTx/>
              <a:buNone/>
              <a:defRPr sz="2100" b="1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4pPr>
            <a:lvl5pPr marL="1828800" indent="0" algn="l">
              <a:buFontTx/>
              <a:buNone/>
              <a:defRPr sz="2100" b="1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Мультимедиа 7">
            <a:extLst>
              <a:ext uri="{FF2B5EF4-FFF2-40B4-BE49-F238E27FC236}">
                <a16:creationId xmlns="" xmlns:a16="http://schemas.microsoft.com/office/drawing/2014/main" id="{2EF70F5A-EE7D-C965-9E6D-44BE754BB6E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446088" y="1162050"/>
            <a:ext cx="8304212" cy="3587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Rosatom" panose="020B0503040504020204" pitchFamily="34" charset="0"/>
                <a:ea typeface="Rosatom" panose="020B0503040504020204" pitchFamily="34" charset="0"/>
              </a:rPr>
              <a:t>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2337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8A013C-9901-0CD2-1B34-B2AEBFFA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90A17BA-0D92-0863-CE87-571AA6E4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94D77E-33F2-C349-5FD7-73704D2D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35B694-51D9-B65F-DC6D-24FA06A0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06DA44-C2A9-1338-E5ED-CBE208F2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89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3E85553-8492-40FE-659C-62BC5F472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24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E7A51F-9BC4-6280-4E3D-FE5F2B9FE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2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EC74C6-80F5-D66D-C1DA-EAD50F46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FBCBF1-B08E-9E8F-A0D7-C738A785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EE34E6-9F2E-5A5A-044E-34634E35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6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+ 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9893C6-C672-45D2-B790-6BFCA21339A7}"/>
              </a:ext>
            </a:extLst>
          </p:cNvPr>
          <p:cNvSpPr/>
          <p:nvPr userDrawn="1"/>
        </p:nvSpPr>
        <p:spPr>
          <a:xfrm flipH="1"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">
                <a:srgbClr val="2D326D"/>
              </a:gs>
              <a:gs pos="42000">
                <a:srgbClr val="36528F"/>
              </a:gs>
              <a:gs pos="100000">
                <a:srgbClr val="447FB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10EDAF5-29F6-4918-A6CD-AB42CB30C2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3994621" cy="3861198"/>
          </a:xfrm>
          <a:custGeom>
            <a:avLst/>
            <a:gdLst>
              <a:gd name="connsiteX0" fmla="*/ 807075 w 5326161"/>
              <a:gd name="connsiteY0" fmla="*/ 2205519 h 5143501"/>
              <a:gd name="connsiteX1" fmla="*/ 2458149 w 5326161"/>
              <a:gd name="connsiteY1" fmla="*/ 2205519 h 5143501"/>
              <a:gd name="connsiteX2" fmla="*/ 3541476 w 5326161"/>
              <a:gd name="connsiteY2" fmla="*/ 5143500 h 5143501"/>
              <a:gd name="connsiteX3" fmla="*/ 1890402 w 5326161"/>
              <a:gd name="connsiteY3" fmla="*/ 5143500 h 5143501"/>
              <a:gd name="connsiteX4" fmla="*/ 1778516 w 5326161"/>
              <a:gd name="connsiteY4" fmla="*/ 1 h 5143501"/>
              <a:gd name="connsiteX5" fmla="*/ 3429590 w 5326161"/>
              <a:gd name="connsiteY5" fmla="*/ 1 h 5143501"/>
              <a:gd name="connsiteX6" fmla="*/ 5326161 w 5326161"/>
              <a:gd name="connsiteY6" fmla="*/ 5143501 h 5143501"/>
              <a:gd name="connsiteX7" fmla="*/ 3675087 w 5326161"/>
              <a:gd name="connsiteY7" fmla="*/ 5143501 h 5143501"/>
              <a:gd name="connsiteX8" fmla="*/ 0 w 5326161"/>
              <a:gd name="connsiteY8" fmla="*/ 0 h 5143501"/>
              <a:gd name="connsiteX9" fmla="*/ 1651074 w 5326161"/>
              <a:gd name="connsiteY9" fmla="*/ 0 h 5143501"/>
              <a:gd name="connsiteX10" fmla="*/ 2426856 w 5326161"/>
              <a:gd name="connsiteY10" fmla="*/ 2103921 h 5143501"/>
              <a:gd name="connsiteX11" fmla="*/ 775782 w 5326161"/>
              <a:gd name="connsiteY11" fmla="*/ 210392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6161" h="5143501">
                <a:moveTo>
                  <a:pt x="807075" y="2205519"/>
                </a:moveTo>
                <a:lnTo>
                  <a:pt x="2458149" y="2205519"/>
                </a:lnTo>
                <a:lnTo>
                  <a:pt x="3541476" y="5143500"/>
                </a:lnTo>
                <a:lnTo>
                  <a:pt x="1890402" y="5143500"/>
                </a:lnTo>
                <a:close/>
                <a:moveTo>
                  <a:pt x="1778516" y="1"/>
                </a:moveTo>
                <a:lnTo>
                  <a:pt x="3429590" y="1"/>
                </a:lnTo>
                <a:lnTo>
                  <a:pt x="5326161" y="5143501"/>
                </a:lnTo>
                <a:lnTo>
                  <a:pt x="3675087" y="5143501"/>
                </a:lnTo>
                <a:close/>
                <a:moveTo>
                  <a:pt x="0" y="0"/>
                </a:moveTo>
                <a:lnTo>
                  <a:pt x="1651074" y="0"/>
                </a:lnTo>
                <a:lnTo>
                  <a:pt x="2426856" y="2103921"/>
                </a:lnTo>
                <a:lnTo>
                  <a:pt x="775782" y="2103921"/>
                </a:ln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8" name="Parallelogram 7">
            <a:extLst>
              <a:ext uri="{FF2B5EF4-FFF2-40B4-BE49-F238E27FC236}">
                <a16:creationId xmlns="" xmlns:a16="http://schemas.microsoft.com/office/drawing/2014/main" id="{2C85B531-6077-49AB-B961-B8ECF18625FF}"/>
              </a:ext>
            </a:extLst>
          </p:cNvPr>
          <p:cNvSpPr/>
          <p:nvPr userDrawn="1"/>
        </p:nvSpPr>
        <p:spPr>
          <a:xfrm flipH="1">
            <a:off x="146739" y="-1"/>
            <a:ext cx="3701143" cy="5148263"/>
          </a:xfrm>
          <a:prstGeom prst="parallelogram">
            <a:avLst>
              <a:gd name="adj" fmla="val 45882"/>
            </a:avLst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Parallelogram 8">
            <a:extLst>
              <a:ext uri="{FF2B5EF4-FFF2-40B4-BE49-F238E27FC236}">
                <a16:creationId xmlns="" xmlns:a16="http://schemas.microsoft.com/office/drawing/2014/main" id="{87519830-B848-41F4-9564-E7223DFF52A1}"/>
              </a:ext>
            </a:extLst>
          </p:cNvPr>
          <p:cNvSpPr/>
          <p:nvPr userDrawn="1"/>
        </p:nvSpPr>
        <p:spPr>
          <a:xfrm flipH="1">
            <a:off x="1997747" y="909125"/>
            <a:ext cx="2393984" cy="3330014"/>
          </a:xfrm>
          <a:prstGeom prst="parallelogram">
            <a:avLst>
              <a:gd name="adj" fmla="val 51624"/>
            </a:avLst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755030-0429-5BFB-E9C6-171D818CE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82" y="346971"/>
            <a:ext cx="1522349" cy="3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70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: Shape 171">
            <a:extLst>
              <a:ext uri="{FF2B5EF4-FFF2-40B4-BE49-F238E27FC236}">
                <a16:creationId xmlns="" xmlns:a16="http://schemas.microsoft.com/office/drawing/2014/main" id="{408B0DF0-8813-4A98-8679-850B11AF9495}"/>
              </a:ext>
            </a:extLst>
          </p:cNvPr>
          <p:cNvSpPr/>
          <p:nvPr userDrawn="1"/>
        </p:nvSpPr>
        <p:spPr>
          <a:xfrm flipV="1">
            <a:off x="7425203" y="735645"/>
            <a:ext cx="3946360" cy="4412618"/>
          </a:xfrm>
          <a:custGeom>
            <a:avLst/>
            <a:gdLst>
              <a:gd name="connsiteX0" fmla="*/ 4242706 w 6527323"/>
              <a:gd name="connsiteY0" fmla="*/ 0 h 6858000"/>
              <a:gd name="connsiteX1" fmla="*/ 147181 w 6527323"/>
              <a:gd name="connsiteY1" fmla="*/ 0 h 6858000"/>
              <a:gd name="connsiteX2" fmla="*/ 112287 w 6527323"/>
              <a:gd name="connsiteY2" fmla="*/ 161523 h 6858000"/>
              <a:gd name="connsiteX3" fmla="*/ 0 w 6527323"/>
              <a:gd name="connsiteY3" fmla="*/ 1349478 h 6858000"/>
              <a:gd name="connsiteX4" fmla="*/ 3021396 w 6527323"/>
              <a:gd name="connsiteY4" fmla="*/ 6716402 h 6858000"/>
              <a:gd name="connsiteX5" fmla="*/ 3267659 w 6527323"/>
              <a:gd name="connsiteY5" fmla="*/ 6858000 h 6858000"/>
              <a:gd name="connsiteX6" fmla="*/ 6527323 w 6527323"/>
              <a:gd name="connsiteY6" fmla="*/ 6858000 h 6858000"/>
              <a:gd name="connsiteX7" fmla="*/ 6527323 w 6527323"/>
              <a:gd name="connsiteY7" fmla="*/ 2923998 h 6858000"/>
              <a:gd name="connsiteX8" fmla="*/ 6401915 w 6527323"/>
              <a:gd name="connsiteY8" fmla="*/ 2851890 h 6858000"/>
              <a:gd name="connsiteX9" fmla="*/ 4283894 w 6527323"/>
              <a:gd name="connsiteY9" fmla="*/ 145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7323" h="6858000">
                <a:moveTo>
                  <a:pt x="4242706" y="0"/>
                </a:moveTo>
                <a:lnTo>
                  <a:pt x="147181" y="0"/>
                </a:lnTo>
                <a:lnTo>
                  <a:pt x="112287" y="161523"/>
                </a:lnTo>
                <a:cubicBezTo>
                  <a:pt x="38584" y="546186"/>
                  <a:pt x="0" y="943326"/>
                  <a:pt x="0" y="1349478"/>
                </a:cubicBezTo>
                <a:cubicBezTo>
                  <a:pt x="0" y="3623929"/>
                  <a:pt x="1209998" y="5615770"/>
                  <a:pt x="3021396" y="6716402"/>
                </a:cubicBezTo>
                <a:lnTo>
                  <a:pt x="3267659" y="6858000"/>
                </a:lnTo>
                <a:lnTo>
                  <a:pt x="6527323" y="6858000"/>
                </a:lnTo>
                <a:lnTo>
                  <a:pt x="6527323" y="2923998"/>
                </a:lnTo>
                <a:lnTo>
                  <a:pt x="6401915" y="2851890"/>
                </a:lnTo>
                <a:cubicBezTo>
                  <a:pt x="5401496" y="2244020"/>
                  <a:pt x="4638325" y="1284574"/>
                  <a:pt x="4283894" y="145044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0" name="Freeform: Shape 169">
            <a:extLst>
              <a:ext uri="{FF2B5EF4-FFF2-40B4-BE49-F238E27FC236}">
                <a16:creationId xmlns="" xmlns:a16="http://schemas.microsoft.com/office/drawing/2014/main" id="{F6B6BBD7-4BE1-42E8-A424-A6851DAB8AA1}"/>
              </a:ext>
            </a:extLst>
          </p:cNvPr>
          <p:cNvSpPr/>
          <p:nvPr userDrawn="1"/>
        </p:nvSpPr>
        <p:spPr>
          <a:xfrm flipH="1">
            <a:off x="0" y="0"/>
            <a:ext cx="3701143" cy="5148263"/>
          </a:xfrm>
          <a:custGeom>
            <a:avLst/>
            <a:gdLst>
              <a:gd name="connsiteX0" fmla="*/ 4242706 w 6527323"/>
              <a:gd name="connsiteY0" fmla="*/ 0 h 6858000"/>
              <a:gd name="connsiteX1" fmla="*/ 147181 w 6527323"/>
              <a:gd name="connsiteY1" fmla="*/ 0 h 6858000"/>
              <a:gd name="connsiteX2" fmla="*/ 112287 w 6527323"/>
              <a:gd name="connsiteY2" fmla="*/ 161523 h 6858000"/>
              <a:gd name="connsiteX3" fmla="*/ 0 w 6527323"/>
              <a:gd name="connsiteY3" fmla="*/ 1349478 h 6858000"/>
              <a:gd name="connsiteX4" fmla="*/ 3021396 w 6527323"/>
              <a:gd name="connsiteY4" fmla="*/ 6716402 h 6858000"/>
              <a:gd name="connsiteX5" fmla="*/ 3267659 w 6527323"/>
              <a:gd name="connsiteY5" fmla="*/ 6858000 h 6858000"/>
              <a:gd name="connsiteX6" fmla="*/ 6527323 w 6527323"/>
              <a:gd name="connsiteY6" fmla="*/ 6858000 h 6858000"/>
              <a:gd name="connsiteX7" fmla="*/ 6527323 w 6527323"/>
              <a:gd name="connsiteY7" fmla="*/ 2923998 h 6858000"/>
              <a:gd name="connsiteX8" fmla="*/ 6401915 w 6527323"/>
              <a:gd name="connsiteY8" fmla="*/ 2851890 h 6858000"/>
              <a:gd name="connsiteX9" fmla="*/ 4283894 w 6527323"/>
              <a:gd name="connsiteY9" fmla="*/ 145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7323" h="6858000">
                <a:moveTo>
                  <a:pt x="4242706" y="0"/>
                </a:moveTo>
                <a:lnTo>
                  <a:pt x="147181" y="0"/>
                </a:lnTo>
                <a:lnTo>
                  <a:pt x="112287" y="161523"/>
                </a:lnTo>
                <a:cubicBezTo>
                  <a:pt x="38584" y="546186"/>
                  <a:pt x="0" y="943326"/>
                  <a:pt x="0" y="1349478"/>
                </a:cubicBezTo>
                <a:cubicBezTo>
                  <a:pt x="0" y="3623929"/>
                  <a:pt x="1209998" y="5615770"/>
                  <a:pt x="3021396" y="6716402"/>
                </a:cubicBezTo>
                <a:lnTo>
                  <a:pt x="3267659" y="6858000"/>
                </a:lnTo>
                <a:lnTo>
                  <a:pt x="6527323" y="6858000"/>
                </a:lnTo>
                <a:lnTo>
                  <a:pt x="6527323" y="2923998"/>
                </a:lnTo>
                <a:lnTo>
                  <a:pt x="6401915" y="2851890"/>
                </a:lnTo>
                <a:cubicBezTo>
                  <a:pt x="5401496" y="2244020"/>
                  <a:pt x="4638325" y="1284574"/>
                  <a:pt x="4283894" y="145044"/>
                </a:cubicBezTo>
                <a:close/>
              </a:path>
            </a:pathLst>
          </a:custGeom>
          <a:gradFill flip="none" rotWithShape="1">
            <a:gsLst>
              <a:gs pos="1000">
                <a:srgbClr val="3F73AF"/>
              </a:gs>
              <a:gs pos="42000">
                <a:srgbClr val="12559A"/>
              </a:gs>
              <a:gs pos="100000">
                <a:srgbClr val="9ABFE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88301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 +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393575DD-421E-AB01-045B-FD7CDC1AADD9}"/>
              </a:ext>
            </a:extLst>
          </p:cNvPr>
          <p:cNvSpPr/>
          <p:nvPr userDrawn="1"/>
        </p:nvSpPr>
        <p:spPr>
          <a:xfrm flipH="1"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">
                <a:srgbClr val="2D326D"/>
              </a:gs>
              <a:gs pos="42000">
                <a:srgbClr val="36528F"/>
              </a:gs>
              <a:gs pos="100000">
                <a:srgbClr val="447FB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3840C29-D6E9-42AE-BD65-BDF8BC950F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203560" y="-1155240"/>
            <a:ext cx="2918669" cy="2921372"/>
          </a:xfrm>
          <a:custGeom>
            <a:avLst/>
            <a:gdLst>
              <a:gd name="connsiteX0" fmla="*/ 2784795 w 5569590"/>
              <a:gd name="connsiteY0" fmla="*/ 1 h 5569590"/>
              <a:gd name="connsiteX1" fmla="*/ 2270435 w 5569590"/>
              <a:gd name="connsiteY1" fmla="*/ 213055 h 5569590"/>
              <a:gd name="connsiteX2" fmla="*/ 213055 w 5569590"/>
              <a:gd name="connsiteY2" fmla="*/ 2270436 h 5569590"/>
              <a:gd name="connsiteX3" fmla="*/ 213055 w 5569590"/>
              <a:gd name="connsiteY3" fmla="*/ 3299156 h 5569590"/>
              <a:gd name="connsiteX4" fmla="*/ 2270435 w 5569590"/>
              <a:gd name="connsiteY4" fmla="*/ 5356536 h 5569590"/>
              <a:gd name="connsiteX5" fmla="*/ 3299155 w 5569590"/>
              <a:gd name="connsiteY5" fmla="*/ 5356536 h 5569590"/>
              <a:gd name="connsiteX6" fmla="*/ 5356535 w 5569590"/>
              <a:gd name="connsiteY6" fmla="*/ 3299156 h 5569590"/>
              <a:gd name="connsiteX7" fmla="*/ 5356535 w 5569590"/>
              <a:gd name="connsiteY7" fmla="*/ 2270436 h 5569590"/>
              <a:gd name="connsiteX8" fmla="*/ 3299155 w 5569590"/>
              <a:gd name="connsiteY8" fmla="*/ 213055 h 5569590"/>
              <a:gd name="connsiteX9" fmla="*/ 2784795 w 5569590"/>
              <a:gd name="connsiteY9" fmla="*/ 1 h 55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9590" h="5569590">
                <a:moveTo>
                  <a:pt x="2784795" y="1"/>
                </a:moveTo>
                <a:cubicBezTo>
                  <a:pt x="2598634" y="0"/>
                  <a:pt x="2412472" y="71019"/>
                  <a:pt x="2270435" y="213055"/>
                </a:cubicBezTo>
                <a:lnTo>
                  <a:pt x="213055" y="2270436"/>
                </a:lnTo>
                <a:cubicBezTo>
                  <a:pt x="-71018" y="2554509"/>
                  <a:pt x="-71018" y="3015083"/>
                  <a:pt x="213055" y="3299156"/>
                </a:cubicBezTo>
                <a:lnTo>
                  <a:pt x="2270435" y="5356536"/>
                </a:lnTo>
                <a:cubicBezTo>
                  <a:pt x="2554508" y="5640609"/>
                  <a:pt x="3015082" y="5640609"/>
                  <a:pt x="3299155" y="5356536"/>
                </a:cubicBezTo>
                <a:lnTo>
                  <a:pt x="5356535" y="3299156"/>
                </a:lnTo>
                <a:cubicBezTo>
                  <a:pt x="5640609" y="3015083"/>
                  <a:pt x="5640609" y="2554509"/>
                  <a:pt x="5356535" y="2270436"/>
                </a:cubicBezTo>
                <a:lnTo>
                  <a:pt x="3299155" y="213055"/>
                </a:lnTo>
                <a:cubicBezTo>
                  <a:pt x="3157119" y="71019"/>
                  <a:pt x="2970957" y="0"/>
                  <a:pt x="2784795" y="1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  <a:effectLst>
            <a:outerShdw blurRad="292100" dist="152400" dir="54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B1FA2B9-87D7-4FBD-AA5E-A222C6F20E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7989466" y="591511"/>
            <a:ext cx="2918669" cy="2921372"/>
          </a:xfrm>
          <a:custGeom>
            <a:avLst/>
            <a:gdLst>
              <a:gd name="connsiteX0" fmla="*/ 2784795 w 5569590"/>
              <a:gd name="connsiteY0" fmla="*/ 1 h 5569590"/>
              <a:gd name="connsiteX1" fmla="*/ 2270435 w 5569590"/>
              <a:gd name="connsiteY1" fmla="*/ 213055 h 5569590"/>
              <a:gd name="connsiteX2" fmla="*/ 213055 w 5569590"/>
              <a:gd name="connsiteY2" fmla="*/ 2270436 h 5569590"/>
              <a:gd name="connsiteX3" fmla="*/ 213055 w 5569590"/>
              <a:gd name="connsiteY3" fmla="*/ 3299156 h 5569590"/>
              <a:gd name="connsiteX4" fmla="*/ 2270435 w 5569590"/>
              <a:gd name="connsiteY4" fmla="*/ 5356536 h 5569590"/>
              <a:gd name="connsiteX5" fmla="*/ 3299155 w 5569590"/>
              <a:gd name="connsiteY5" fmla="*/ 5356536 h 5569590"/>
              <a:gd name="connsiteX6" fmla="*/ 5356535 w 5569590"/>
              <a:gd name="connsiteY6" fmla="*/ 3299156 h 5569590"/>
              <a:gd name="connsiteX7" fmla="*/ 5356535 w 5569590"/>
              <a:gd name="connsiteY7" fmla="*/ 2270436 h 5569590"/>
              <a:gd name="connsiteX8" fmla="*/ 3299155 w 5569590"/>
              <a:gd name="connsiteY8" fmla="*/ 213055 h 5569590"/>
              <a:gd name="connsiteX9" fmla="*/ 2784795 w 5569590"/>
              <a:gd name="connsiteY9" fmla="*/ 1 h 55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9590" h="5569590">
                <a:moveTo>
                  <a:pt x="2784795" y="1"/>
                </a:moveTo>
                <a:cubicBezTo>
                  <a:pt x="2598634" y="0"/>
                  <a:pt x="2412472" y="71019"/>
                  <a:pt x="2270435" y="213055"/>
                </a:cubicBezTo>
                <a:lnTo>
                  <a:pt x="213055" y="2270436"/>
                </a:lnTo>
                <a:cubicBezTo>
                  <a:pt x="-71018" y="2554509"/>
                  <a:pt x="-71018" y="3015083"/>
                  <a:pt x="213055" y="3299156"/>
                </a:cubicBezTo>
                <a:lnTo>
                  <a:pt x="2270435" y="5356536"/>
                </a:lnTo>
                <a:cubicBezTo>
                  <a:pt x="2554508" y="5640609"/>
                  <a:pt x="3015082" y="5640609"/>
                  <a:pt x="3299155" y="5356536"/>
                </a:cubicBezTo>
                <a:lnTo>
                  <a:pt x="5356535" y="3299156"/>
                </a:lnTo>
                <a:cubicBezTo>
                  <a:pt x="5640609" y="3015083"/>
                  <a:pt x="5640609" y="2554509"/>
                  <a:pt x="5356535" y="2270436"/>
                </a:cubicBezTo>
                <a:lnTo>
                  <a:pt x="3299155" y="213055"/>
                </a:lnTo>
                <a:cubicBezTo>
                  <a:pt x="3157119" y="71019"/>
                  <a:pt x="2970957" y="0"/>
                  <a:pt x="2784795" y="1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  <a:effectLst>
            <a:outerShdw blurRad="292100" dist="152400" dir="54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886E76A-12C2-4402-BB6E-0C354B0EF5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300045" y="1428725"/>
            <a:ext cx="2918669" cy="2921372"/>
          </a:xfrm>
          <a:custGeom>
            <a:avLst/>
            <a:gdLst>
              <a:gd name="connsiteX0" fmla="*/ 2784795 w 5569590"/>
              <a:gd name="connsiteY0" fmla="*/ 1 h 5569590"/>
              <a:gd name="connsiteX1" fmla="*/ 2270435 w 5569590"/>
              <a:gd name="connsiteY1" fmla="*/ 213055 h 5569590"/>
              <a:gd name="connsiteX2" fmla="*/ 213055 w 5569590"/>
              <a:gd name="connsiteY2" fmla="*/ 2270436 h 5569590"/>
              <a:gd name="connsiteX3" fmla="*/ 213055 w 5569590"/>
              <a:gd name="connsiteY3" fmla="*/ 3299156 h 5569590"/>
              <a:gd name="connsiteX4" fmla="*/ 2270435 w 5569590"/>
              <a:gd name="connsiteY4" fmla="*/ 5356536 h 5569590"/>
              <a:gd name="connsiteX5" fmla="*/ 3299155 w 5569590"/>
              <a:gd name="connsiteY5" fmla="*/ 5356536 h 5569590"/>
              <a:gd name="connsiteX6" fmla="*/ 5356535 w 5569590"/>
              <a:gd name="connsiteY6" fmla="*/ 3299156 h 5569590"/>
              <a:gd name="connsiteX7" fmla="*/ 5356535 w 5569590"/>
              <a:gd name="connsiteY7" fmla="*/ 2270436 h 5569590"/>
              <a:gd name="connsiteX8" fmla="*/ 3299155 w 5569590"/>
              <a:gd name="connsiteY8" fmla="*/ 213055 h 5569590"/>
              <a:gd name="connsiteX9" fmla="*/ 2784795 w 5569590"/>
              <a:gd name="connsiteY9" fmla="*/ 1 h 55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9590" h="5569590">
                <a:moveTo>
                  <a:pt x="2784795" y="1"/>
                </a:moveTo>
                <a:cubicBezTo>
                  <a:pt x="2598634" y="0"/>
                  <a:pt x="2412472" y="71019"/>
                  <a:pt x="2270435" y="213055"/>
                </a:cubicBezTo>
                <a:lnTo>
                  <a:pt x="213055" y="2270436"/>
                </a:lnTo>
                <a:cubicBezTo>
                  <a:pt x="-71018" y="2554509"/>
                  <a:pt x="-71018" y="3015083"/>
                  <a:pt x="213055" y="3299156"/>
                </a:cubicBezTo>
                <a:lnTo>
                  <a:pt x="2270435" y="5356536"/>
                </a:lnTo>
                <a:cubicBezTo>
                  <a:pt x="2554508" y="5640609"/>
                  <a:pt x="3015082" y="5640609"/>
                  <a:pt x="3299155" y="5356536"/>
                </a:cubicBezTo>
                <a:lnTo>
                  <a:pt x="5356535" y="3299156"/>
                </a:lnTo>
                <a:cubicBezTo>
                  <a:pt x="5640609" y="3015083"/>
                  <a:pt x="5640609" y="2554509"/>
                  <a:pt x="5356535" y="2270436"/>
                </a:cubicBezTo>
                <a:lnTo>
                  <a:pt x="3299155" y="213055"/>
                </a:lnTo>
                <a:cubicBezTo>
                  <a:pt x="3157119" y="71019"/>
                  <a:pt x="2970957" y="0"/>
                  <a:pt x="2784795" y="1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  <a:effectLst>
            <a:outerShdw blurRad="292100" dist="152400" dir="54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7CC326F-65C0-412A-B404-307DD35ED1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6993423" y="3226816"/>
            <a:ext cx="2918669" cy="2921372"/>
          </a:xfrm>
          <a:custGeom>
            <a:avLst/>
            <a:gdLst>
              <a:gd name="connsiteX0" fmla="*/ 2784795 w 5569590"/>
              <a:gd name="connsiteY0" fmla="*/ 1 h 5569590"/>
              <a:gd name="connsiteX1" fmla="*/ 2270435 w 5569590"/>
              <a:gd name="connsiteY1" fmla="*/ 213055 h 5569590"/>
              <a:gd name="connsiteX2" fmla="*/ 213055 w 5569590"/>
              <a:gd name="connsiteY2" fmla="*/ 2270436 h 5569590"/>
              <a:gd name="connsiteX3" fmla="*/ 213055 w 5569590"/>
              <a:gd name="connsiteY3" fmla="*/ 3299156 h 5569590"/>
              <a:gd name="connsiteX4" fmla="*/ 2270435 w 5569590"/>
              <a:gd name="connsiteY4" fmla="*/ 5356536 h 5569590"/>
              <a:gd name="connsiteX5" fmla="*/ 3299155 w 5569590"/>
              <a:gd name="connsiteY5" fmla="*/ 5356536 h 5569590"/>
              <a:gd name="connsiteX6" fmla="*/ 5356535 w 5569590"/>
              <a:gd name="connsiteY6" fmla="*/ 3299156 h 5569590"/>
              <a:gd name="connsiteX7" fmla="*/ 5356535 w 5569590"/>
              <a:gd name="connsiteY7" fmla="*/ 2270436 h 5569590"/>
              <a:gd name="connsiteX8" fmla="*/ 3299155 w 5569590"/>
              <a:gd name="connsiteY8" fmla="*/ 213055 h 5569590"/>
              <a:gd name="connsiteX9" fmla="*/ 2784795 w 5569590"/>
              <a:gd name="connsiteY9" fmla="*/ 1 h 55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9590" h="5569590">
                <a:moveTo>
                  <a:pt x="2784795" y="1"/>
                </a:moveTo>
                <a:cubicBezTo>
                  <a:pt x="2598634" y="0"/>
                  <a:pt x="2412472" y="71019"/>
                  <a:pt x="2270435" y="213055"/>
                </a:cubicBezTo>
                <a:lnTo>
                  <a:pt x="213055" y="2270436"/>
                </a:lnTo>
                <a:cubicBezTo>
                  <a:pt x="-71018" y="2554509"/>
                  <a:pt x="-71018" y="3015083"/>
                  <a:pt x="213055" y="3299156"/>
                </a:cubicBezTo>
                <a:lnTo>
                  <a:pt x="2270435" y="5356536"/>
                </a:lnTo>
                <a:cubicBezTo>
                  <a:pt x="2554508" y="5640609"/>
                  <a:pt x="3015082" y="5640609"/>
                  <a:pt x="3299155" y="5356536"/>
                </a:cubicBezTo>
                <a:lnTo>
                  <a:pt x="5356535" y="3299156"/>
                </a:lnTo>
                <a:cubicBezTo>
                  <a:pt x="5640609" y="3015083"/>
                  <a:pt x="5640609" y="2554509"/>
                  <a:pt x="5356535" y="2270436"/>
                </a:cubicBezTo>
                <a:lnTo>
                  <a:pt x="3299155" y="213055"/>
                </a:lnTo>
                <a:cubicBezTo>
                  <a:pt x="3157119" y="71019"/>
                  <a:pt x="2970957" y="0"/>
                  <a:pt x="2784795" y="1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  <a:effectLst>
            <a:outerShdw blurRad="292100" dist="152400" dir="54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12AD712-06CA-4F6C-9EC1-362230716453}"/>
              </a:ext>
            </a:extLst>
          </p:cNvPr>
          <p:cNvSpPr/>
          <p:nvPr userDrawn="1"/>
        </p:nvSpPr>
        <p:spPr>
          <a:xfrm>
            <a:off x="318861" y="299635"/>
            <a:ext cx="4617487" cy="4548994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  <a:effectLst>
            <a:outerShdw blurRad="876300" dist="393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" name="Текст 21">
            <a:extLst>
              <a:ext uri="{FF2B5EF4-FFF2-40B4-BE49-F238E27FC236}">
                <a16:creationId xmlns="" xmlns:a16="http://schemas.microsoft.com/office/drawing/2014/main" id="{55D0EB68-B251-0FB7-4C61-4AC5CA1B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0300" y="1202166"/>
            <a:ext cx="3429000" cy="3331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1pPr>
            <a:lvl2pPr marL="457200" indent="0">
              <a:buNone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2pPr>
            <a:lvl3pPr marL="914400" indent="0">
              <a:buNone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3pPr>
            <a:lvl4pPr marL="1371600" indent="0">
              <a:buNone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4pPr>
            <a:lvl5pPr marL="1828800" indent="0">
              <a:buNone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5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32563D-B63C-9980-E27A-ECD97D61A969}"/>
              </a:ext>
            </a:extLst>
          </p:cNvPr>
          <p:cNvSpPr txBox="1"/>
          <p:nvPr userDrawn="1"/>
        </p:nvSpPr>
        <p:spPr>
          <a:xfrm>
            <a:off x="638496" y="543151"/>
            <a:ext cx="3517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spc="75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Заголовок</a:t>
            </a:r>
            <a:endParaRPr lang="en-US" sz="2100" spc="75" dirty="0">
              <a:solidFill>
                <a:srgbClr val="595959"/>
              </a:solidFill>
              <a:latin typeface="Rosatom" panose="020B0503040504020204" pitchFamily="34" charset="0"/>
              <a:ea typeface="Rosatom" panose="020B050304050402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9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onal Stripe 1">
            <a:extLst>
              <a:ext uri="{FF2B5EF4-FFF2-40B4-BE49-F238E27FC236}">
                <a16:creationId xmlns="" xmlns:a16="http://schemas.microsoft.com/office/drawing/2014/main" id="{E5BAE86E-F947-4BB7-BBA0-5EEBBB058023}"/>
              </a:ext>
            </a:extLst>
          </p:cNvPr>
          <p:cNvSpPr/>
          <p:nvPr userDrawn="1"/>
        </p:nvSpPr>
        <p:spPr>
          <a:xfrm flipV="1">
            <a:off x="0" y="0"/>
            <a:ext cx="4953000" cy="5148263"/>
          </a:xfrm>
          <a:prstGeom prst="diagStripe">
            <a:avLst>
              <a:gd name="adj" fmla="val 34974"/>
            </a:avLst>
          </a:prstGeom>
          <a:gradFill>
            <a:gsLst>
              <a:gs pos="1000">
                <a:srgbClr val="31407C"/>
              </a:gs>
              <a:gs pos="42000">
                <a:srgbClr val="36528F"/>
              </a:gs>
              <a:gs pos="100000">
                <a:srgbClr val="447FBB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283D1844-FA43-4495-B320-A72665ED72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205195" y="172971"/>
            <a:ext cx="2936422" cy="2939141"/>
          </a:xfrm>
          <a:custGeom>
            <a:avLst/>
            <a:gdLst>
              <a:gd name="connsiteX0" fmla="*/ 1957614 w 3915229"/>
              <a:gd name="connsiteY0" fmla="*/ 0 h 3915229"/>
              <a:gd name="connsiteX1" fmla="*/ 0 w 3915229"/>
              <a:gd name="connsiteY1" fmla="*/ 1957615 h 3915229"/>
              <a:gd name="connsiteX2" fmla="*/ 1957614 w 3915229"/>
              <a:gd name="connsiteY2" fmla="*/ 3915229 h 3915229"/>
              <a:gd name="connsiteX3" fmla="*/ 3915229 w 3915229"/>
              <a:gd name="connsiteY3" fmla="*/ 1957615 h 39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5229" h="3915229">
                <a:moveTo>
                  <a:pt x="1957614" y="0"/>
                </a:moveTo>
                <a:lnTo>
                  <a:pt x="0" y="1957615"/>
                </a:lnTo>
                <a:lnTo>
                  <a:pt x="1957614" y="3915229"/>
                </a:lnTo>
                <a:lnTo>
                  <a:pt x="3915229" y="1957615"/>
                </a:lnTo>
                <a:close/>
              </a:path>
            </a:pathLst>
          </a:custGeom>
          <a:pattFill prst="shingle">
            <a:fgClr>
              <a:srgbClr val="57AEF1"/>
            </a:fgClr>
            <a:bgClr>
              <a:schemeClr val="bg1"/>
            </a:bgClr>
          </a:pattFill>
          <a:ln w="76200" cap="rnd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0AF8B73D-9568-4134-B267-03379915DF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-686345" y="2467626"/>
            <a:ext cx="2936422" cy="2939141"/>
          </a:xfrm>
          <a:custGeom>
            <a:avLst/>
            <a:gdLst>
              <a:gd name="connsiteX0" fmla="*/ 1957614 w 3915229"/>
              <a:gd name="connsiteY0" fmla="*/ 0 h 3915229"/>
              <a:gd name="connsiteX1" fmla="*/ 0 w 3915229"/>
              <a:gd name="connsiteY1" fmla="*/ 1957615 h 3915229"/>
              <a:gd name="connsiteX2" fmla="*/ 1957614 w 3915229"/>
              <a:gd name="connsiteY2" fmla="*/ 3915229 h 3915229"/>
              <a:gd name="connsiteX3" fmla="*/ 3915229 w 3915229"/>
              <a:gd name="connsiteY3" fmla="*/ 1957615 h 39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5229" h="3915229">
                <a:moveTo>
                  <a:pt x="1957614" y="0"/>
                </a:moveTo>
                <a:lnTo>
                  <a:pt x="0" y="1957615"/>
                </a:lnTo>
                <a:lnTo>
                  <a:pt x="1957614" y="3915229"/>
                </a:lnTo>
                <a:lnTo>
                  <a:pt x="3915229" y="1957615"/>
                </a:lnTo>
                <a:close/>
              </a:path>
            </a:pathLst>
          </a:custGeom>
          <a:pattFill prst="shingle">
            <a:fgClr>
              <a:srgbClr val="57AEF1"/>
            </a:fgClr>
            <a:bgClr>
              <a:schemeClr val="bg1"/>
            </a:bgClr>
          </a:pattFill>
          <a:ln w="76200" cap="rnd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13">
            <a:extLst>
              <a:ext uri="{FF2B5EF4-FFF2-40B4-BE49-F238E27FC236}">
                <a16:creationId xmlns="" xmlns:a16="http://schemas.microsoft.com/office/drawing/2014/main" id="{017EE7A1-152C-41E8-8B7F-5BB5D70D73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878600" y="1815511"/>
            <a:ext cx="2936422" cy="2939141"/>
          </a:xfrm>
          <a:custGeom>
            <a:avLst/>
            <a:gdLst>
              <a:gd name="connsiteX0" fmla="*/ 1957614 w 3915229"/>
              <a:gd name="connsiteY0" fmla="*/ 0 h 3915229"/>
              <a:gd name="connsiteX1" fmla="*/ 0 w 3915229"/>
              <a:gd name="connsiteY1" fmla="*/ 1957615 h 3915229"/>
              <a:gd name="connsiteX2" fmla="*/ 1957614 w 3915229"/>
              <a:gd name="connsiteY2" fmla="*/ 3915229 h 3915229"/>
              <a:gd name="connsiteX3" fmla="*/ 3915229 w 3915229"/>
              <a:gd name="connsiteY3" fmla="*/ 1957615 h 39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5229" h="3915229">
                <a:moveTo>
                  <a:pt x="1957614" y="0"/>
                </a:moveTo>
                <a:lnTo>
                  <a:pt x="0" y="1957615"/>
                </a:lnTo>
                <a:lnTo>
                  <a:pt x="1957614" y="3915229"/>
                </a:lnTo>
                <a:lnTo>
                  <a:pt x="3915229" y="1957615"/>
                </a:lnTo>
                <a:close/>
              </a:path>
            </a:pathLst>
          </a:custGeom>
          <a:pattFill prst="shingle">
            <a:fgClr>
              <a:srgbClr val="57AEF1"/>
            </a:fgClr>
            <a:bgClr>
              <a:schemeClr val="bg1"/>
            </a:bgClr>
          </a:pattFill>
          <a:ln w="76200" cap="rnd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C36A110-BE9D-3201-078D-C6524D6D87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0000" y="1117600"/>
            <a:ext cx="3721100" cy="3636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20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12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2235DEB-48B3-4EF4-B832-F825D518C3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196826"/>
          </a:xfrm>
          <a:custGeom>
            <a:avLst/>
            <a:gdLst>
              <a:gd name="connsiteX0" fmla="*/ 0 w 12192000"/>
              <a:gd name="connsiteY0" fmla="*/ 0 h 4258491"/>
              <a:gd name="connsiteX1" fmla="*/ 12192000 w 12192000"/>
              <a:gd name="connsiteY1" fmla="*/ 0 h 4258491"/>
              <a:gd name="connsiteX2" fmla="*/ 12192000 w 12192000"/>
              <a:gd name="connsiteY2" fmla="*/ 1906299 h 4258491"/>
              <a:gd name="connsiteX3" fmla="*/ 12048112 w 12192000"/>
              <a:gd name="connsiteY3" fmla="*/ 2071765 h 4258491"/>
              <a:gd name="connsiteX4" fmla="*/ 6173588 w 12192000"/>
              <a:gd name="connsiteY4" fmla="*/ 4258491 h 4258491"/>
              <a:gd name="connsiteX5" fmla="*/ 133668 w 12192000"/>
              <a:gd name="connsiteY5" fmla="*/ 1881566 h 4258491"/>
              <a:gd name="connsiteX6" fmla="*/ 0 w 12192000"/>
              <a:gd name="connsiteY6" fmla="*/ 1709001 h 425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258491">
                <a:moveTo>
                  <a:pt x="0" y="0"/>
                </a:moveTo>
                <a:lnTo>
                  <a:pt x="12192000" y="0"/>
                </a:lnTo>
                <a:lnTo>
                  <a:pt x="12192000" y="1906299"/>
                </a:lnTo>
                <a:lnTo>
                  <a:pt x="12048112" y="2071765"/>
                </a:lnTo>
                <a:cubicBezTo>
                  <a:pt x="10843383" y="3382758"/>
                  <a:pt x="8663155" y="4258491"/>
                  <a:pt x="6173588" y="4258491"/>
                </a:cubicBezTo>
                <a:cubicBezTo>
                  <a:pt x="3565470" y="4258491"/>
                  <a:pt x="1296854" y="3297370"/>
                  <a:pt x="133668" y="1881566"/>
                </a:cubicBezTo>
                <a:lnTo>
                  <a:pt x="0" y="1709001"/>
                </a:ln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 lIns="68598" tIns="34299" rIns="68598" bIns="34299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0AB9C283-4C20-4818-B1FD-0682851B1A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507713" y="1989390"/>
            <a:ext cx="1594524" cy="1596001"/>
          </a:xfrm>
          <a:custGeom>
            <a:avLst/>
            <a:gdLst>
              <a:gd name="connsiteX0" fmla="*/ 2847704 w 5695408"/>
              <a:gd name="connsiteY0" fmla="*/ 0 h 5695408"/>
              <a:gd name="connsiteX1" fmla="*/ 0 w 5695408"/>
              <a:gd name="connsiteY1" fmla="*/ 2847704 h 5695408"/>
              <a:gd name="connsiteX2" fmla="*/ 2847704 w 5695408"/>
              <a:gd name="connsiteY2" fmla="*/ 5695408 h 5695408"/>
              <a:gd name="connsiteX3" fmla="*/ 5695408 w 5695408"/>
              <a:gd name="connsiteY3" fmla="*/ 2847704 h 5695408"/>
              <a:gd name="connsiteX4" fmla="*/ 2847704 w 5695408"/>
              <a:gd name="connsiteY4" fmla="*/ 0 h 569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408" h="5695408">
                <a:moveTo>
                  <a:pt x="2847704" y="0"/>
                </a:moveTo>
                <a:cubicBezTo>
                  <a:pt x="1274961" y="0"/>
                  <a:pt x="0" y="1274961"/>
                  <a:pt x="0" y="2847704"/>
                </a:cubicBezTo>
                <a:cubicBezTo>
                  <a:pt x="0" y="4420447"/>
                  <a:pt x="1274961" y="5695408"/>
                  <a:pt x="2847704" y="5695408"/>
                </a:cubicBezTo>
                <a:cubicBezTo>
                  <a:pt x="4420447" y="5695408"/>
                  <a:pt x="5695408" y="4420447"/>
                  <a:pt x="5695408" y="2847704"/>
                </a:cubicBezTo>
                <a:cubicBezTo>
                  <a:pt x="5695408" y="1274961"/>
                  <a:pt x="4420447" y="0"/>
                  <a:pt x="2847704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  <a:effectLst>
            <a:outerShdw blurRad="292100" dist="152400" dir="5400000" algn="ctr" rotWithShape="0">
              <a:srgbClr val="000000">
                <a:alpha val="24000"/>
              </a:srgbClr>
            </a:outerShdw>
          </a:effectLst>
        </p:spPr>
        <p:txBody>
          <a:bodyPr wrap="square" lIns="68598" tIns="34299" rIns="68598" bIns="34299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44DD8FD-DDFD-9962-77B9-3FB62ACF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1813" y="4852392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718F2698-1222-472A-912F-25026804575B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2171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C564CAA4-FD44-4EB4-A9E6-AFD0240AC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4898573" cy="5148263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0341501-5636-43D5-B322-5CF4833BB1B6}"/>
              </a:ext>
            </a:extLst>
          </p:cNvPr>
          <p:cNvSpPr/>
          <p:nvPr userDrawn="1"/>
        </p:nvSpPr>
        <p:spPr>
          <a:xfrm flipH="1">
            <a:off x="0" y="0"/>
            <a:ext cx="9143999" cy="4592796"/>
          </a:xfrm>
          <a:custGeom>
            <a:avLst/>
            <a:gdLst>
              <a:gd name="connsiteX0" fmla="*/ 12191999 w 12191999"/>
              <a:gd name="connsiteY0" fmla="*/ 0 h 6118062"/>
              <a:gd name="connsiteX1" fmla="*/ 0 w 12191999"/>
              <a:gd name="connsiteY1" fmla="*/ 0 h 6118062"/>
              <a:gd name="connsiteX2" fmla="*/ 0 w 12191999"/>
              <a:gd name="connsiteY2" fmla="*/ 145120 h 6118062"/>
              <a:gd name="connsiteX3" fmla="*/ 62029 w 12191999"/>
              <a:gd name="connsiteY3" fmla="*/ 236874 h 6118062"/>
              <a:gd name="connsiteX4" fmla="*/ 12179280 w 12191999"/>
              <a:gd name="connsiteY4" fmla="*/ 6091795 h 6118062"/>
              <a:gd name="connsiteX5" fmla="*/ 12191999 w 12191999"/>
              <a:gd name="connsiteY5" fmla="*/ 6118062 h 6118062"/>
              <a:gd name="connsiteX6" fmla="*/ 12191999 w 12191999"/>
              <a:gd name="connsiteY6" fmla="*/ 0 h 61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118062">
                <a:moveTo>
                  <a:pt x="12191999" y="0"/>
                </a:moveTo>
                <a:lnTo>
                  <a:pt x="0" y="0"/>
                </a:lnTo>
                <a:lnTo>
                  <a:pt x="0" y="145120"/>
                </a:lnTo>
                <a:lnTo>
                  <a:pt x="62029" y="236874"/>
                </a:lnTo>
                <a:cubicBezTo>
                  <a:pt x="2266664" y="3289141"/>
                  <a:pt x="10429701" y="2766505"/>
                  <a:pt x="12179280" y="6091795"/>
                </a:cubicBezTo>
                <a:lnTo>
                  <a:pt x="12191999" y="6118062"/>
                </a:lnTo>
                <a:lnTo>
                  <a:pt x="12191999" y="0"/>
                </a:lnTo>
                <a:close/>
              </a:path>
            </a:pathLst>
          </a:custGeom>
          <a:gradFill flip="none" rotWithShape="1">
            <a:gsLst>
              <a:gs pos="39000">
                <a:srgbClr val="447FBB">
                  <a:shade val="30000"/>
                  <a:satMod val="115000"/>
                </a:srgbClr>
              </a:gs>
              <a:gs pos="81000">
                <a:srgbClr val="447FBB">
                  <a:shade val="67500"/>
                  <a:satMod val="115000"/>
                </a:srgbClr>
              </a:gs>
              <a:gs pos="100000">
                <a:srgbClr val="447FBB">
                  <a:shade val="100000"/>
                  <a:satMod val="115000"/>
                  <a:lumMod val="85596"/>
                  <a:lumOff val="14404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DFAB2A-F875-2DEC-A48E-031F1368E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5" t="33872" r="7444" b="13163"/>
          <a:stretch/>
        </p:blipFill>
        <p:spPr>
          <a:xfrm>
            <a:off x="-2" y="0"/>
            <a:ext cx="9144000" cy="5138013"/>
          </a:xfrm>
          <a:prstGeom prst="rect">
            <a:avLst/>
          </a:prstGeom>
        </p:spPr>
      </p:pic>
      <p:sp>
        <p:nvSpPr>
          <p:cNvPr id="14" name="Прямоугольник с одним усеченным и одним скругленным углом 13">
            <a:extLst>
              <a:ext uri="{FF2B5EF4-FFF2-40B4-BE49-F238E27FC236}">
                <a16:creationId xmlns="" xmlns:a16="http://schemas.microsoft.com/office/drawing/2014/main" id="{C1B0D8D6-CF1E-DE45-AB3C-8A0A1D3A68D0}"/>
              </a:ext>
            </a:extLst>
          </p:cNvPr>
          <p:cNvSpPr/>
          <p:nvPr userDrawn="1"/>
        </p:nvSpPr>
        <p:spPr>
          <a:xfrm flipH="1">
            <a:off x="-12703" y="661986"/>
            <a:ext cx="9156703" cy="4508540"/>
          </a:xfrm>
          <a:custGeom>
            <a:avLst/>
            <a:gdLst>
              <a:gd name="connsiteX0" fmla="*/ 60802 w 12192002"/>
              <a:gd name="connsiteY0" fmla="*/ 0 h 5978518"/>
              <a:gd name="connsiteX1" fmla="*/ 9202743 w 12192002"/>
              <a:gd name="connsiteY1" fmla="*/ 0 h 5978518"/>
              <a:gd name="connsiteX2" fmla="*/ 12192002 w 12192002"/>
              <a:gd name="connsiteY2" fmla="*/ 2989259 h 5978518"/>
              <a:gd name="connsiteX3" fmla="*/ 12192002 w 12192002"/>
              <a:gd name="connsiteY3" fmla="*/ 5978518 h 5978518"/>
              <a:gd name="connsiteX4" fmla="*/ 0 w 12192002"/>
              <a:gd name="connsiteY4" fmla="*/ 5978518 h 5978518"/>
              <a:gd name="connsiteX5" fmla="*/ 0 w 12192002"/>
              <a:gd name="connsiteY5" fmla="*/ 60802 h 5978518"/>
              <a:gd name="connsiteX6" fmla="*/ 60802 w 12192002"/>
              <a:gd name="connsiteY6" fmla="*/ 0 h 5978518"/>
              <a:gd name="connsiteX0" fmla="*/ 60802 w 12192002"/>
              <a:gd name="connsiteY0" fmla="*/ 0 h 5978518"/>
              <a:gd name="connsiteX1" fmla="*/ 1260222 w 12192002"/>
              <a:gd name="connsiteY1" fmla="*/ 0 h 5978518"/>
              <a:gd name="connsiteX2" fmla="*/ 12192002 w 12192002"/>
              <a:gd name="connsiteY2" fmla="*/ 2989259 h 5978518"/>
              <a:gd name="connsiteX3" fmla="*/ 12192002 w 12192002"/>
              <a:gd name="connsiteY3" fmla="*/ 5978518 h 5978518"/>
              <a:gd name="connsiteX4" fmla="*/ 0 w 12192002"/>
              <a:gd name="connsiteY4" fmla="*/ 5978518 h 5978518"/>
              <a:gd name="connsiteX5" fmla="*/ 0 w 12192002"/>
              <a:gd name="connsiteY5" fmla="*/ 60802 h 5978518"/>
              <a:gd name="connsiteX6" fmla="*/ 60802 w 12192002"/>
              <a:gd name="connsiteY6" fmla="*/ 0 h 5978518"/>
              <a:gd name="connsiteX0" fmla="*/ 60802 w 12192002"/>
              <a:gd name="connsiteY0" fmla="*/ 0 h 5978518"/>
              <a:gd name="connsiteX1" fmla="*/ 1260222 w 12192002"/>
              <a:gd name="connsiteY1" fmla="*/ 0 h 5978518"/>
              <a:gd name="connsiteX2" fmla="*/ 12192002 w 12192002"/>
              <a:gd name="connsiteY2" fmla="*/ 2989259 h 5978518"/>
              <a:gd name="connsiteX3" fmla="*/ 12192002 w 12192002"/>
              <a:gd name="connsiteY3" fmla="*/ 5978518 h 5978518"/>
              <a:gd name="connsiteX4" fmla="*/ 0 w 12192002"/>
              <a:gd name="connsiteY4" fmla="*/ 5978518 h 5978518"/>
              <a:gd name="connsiteX5" fmla="*/ 0 w 12192002"/>
              <a:gd name="connsiteY5" fmla="*/ 60802 h 5978518"/>
              <a:gd name="connsiteX6" fmla="*/ 60802 w 12192002"/>
              <a:gd name="connsiteY6" fmla="*/ 0 h 5978518"/>
              <a:gd name="connsiteX0" fmla="*/ 60802 w 12192002"/>
              <a:gd name="connsiteY0" fmla="*/ 0 h 5978518"/>
              <a:gd name="connsiteX1" fmla="*/ 1260222 w 12192002"/>
              <a:gd name="connsiteY1" fmla="*/ 0 h 5978518"/>
              <a:gd name="connsiteX2" fmla="*/ 12192002 w 12192002"/>
              <a:gd name="connsiteY2" fmla="*/ 2989259 h 5978518"/>
              <a:gd name="connsiteX3" fmla="*/ 12192002 w 12192002"/>
              <a:gd name="connsiteY3" fmla="*/ 5978518 h 5978518"/>
              <a:gd name="connsiteX4" fmla="*/ 0 w 12192002"/>
              <a:gd name="connsiteY4" fmla="*/ 5978518 h 5978518"/>
              <a:gd name="connsiteX5" fmla="*/ 0 w 12192002"/>
              <a:gd name="connsiteY5" fmla="*/ 60802 h 5978518"/>
              <a:gd name="connsiteX6" fmla="*/ 60802 w 12192002"/>
              <a:gd name="connsiteY6" fmla="*/ 0 h 5978518"/>
              <a:gd name="connsiteX0" fmla="*/ 60802 w 12192002"/>
              <a:gd name="connsiteY0" fmla="*/ 10633 h 5989151"/>
              <a:gd name="connsiteX1" fmla="*/ 622268 w 12192002"/>
              <a:gd name="connsiteY1" fmla="*/ 0 h 5989151"/>
              <a:gd name="connsiteX2" fmla="*/ 12192002 w 12192002"/>
              <a:gd name="connsiteY2" fmla="*/ 2999892 h 5989151"/>
              <a:gd name="connsiteX3" fmla="*/ 12192002 w 12192002"/>
              <a:gd name="connsiteY3" fmla="*/ 5989151 h 5989151"/>
              <a:gd name="connsiteX4" fmla="*/ 0 w 12192002"/>
              <a:gd name="connsiteY4" fmla="*/ 5989151 h 5989151"/>
              <a:gd name="connsiteX5" fmla="*/ 0 w 12192002"/>
              <a:gd name="connsiteY5" fmla="*/ 71435 h 5989151"/>
              <a:gd name="connsiteX6" fmla="*/ 60802 w 12192002"/>
              <a:gd name="connsiteY6" fmla="*/ 10633 h 5989151"/>
              <a:gd name="connsiteX0" fmla="*/ 60802 w 12192002"/>
              <a:gd name="connsiteY0" fmla="*/ 10633 h 5989151"/>
              <a:gd name="connsiteX1" fmla="*/ 622268 w 12192002"/>
              <a:gd name="connsiteY1" fmla="*/ 0 h 5989151"/>
              <a:gd name="connsiteX2" fmla="*/ 12192002 w 12192002"/>
              <a:gd name="connsiteY2" fmla="*/ 2999892 h 5989151"/>
              <a:gd name="connsiteX3" fmla="*/ 12192002 w 12192002"/>
              <a:gd name="connsiteY3" fmla="*/ 5989151 h 5989151"/>
              <a:gd name="connsiteX4" fmla="*/ 0 w 12192002"/>
              <a:gd name="connsiteY4" fmla="*/ 5989151 h 5989151"/>
              <a:gd name="connsiteX5" fmla="*/ 0 w 12192002"/>
              <a:gd name="connsiteY5" fmla="*/ 71435 h 5989151"/>
              <a:gd name="connsiteX6" fmla="*/ 60802 w 12192002"/>
              <a:gd name="connsiteY6" fmla="*/ 10633 h 5989151"/>
              <a:gd name="connsiteX0" fmla="*/ 60802 w 12192002"/>
              <a:gd name="connsiteY0" fmla="*/ 10633 h 5989151"/>
              <a:gd name="connsiteX1" fmla="*/ 622268 w 12192002"/>
              <a:gd name="connsiteY1" fmla="*/ 0 h 5989151"/>
              <a:gd name="connsiteX2" fmla="*/ 12181370 w 12192002"/>
              <a:gd name="connsiteY2" fmla="*/ 4605408 h 5989151"/>
              <a:gd name="connsiteX3" fmla="*/ 12192002 w 12192002"/>
              <a:gd name="connsiteY3" fmla="*/ 5989151 h 5989151"/>
              <a:gd name="connsiteX4" fmla="*/ 0 w 12192002"/>
              <a:gd name="connsiteY4" fmla="*/ 5989151 h 5989151"/>
              <a:gd name="connsiteX5" fmla="*/ 0 w 12192002"/>
              <a:gd name="connsiteY5" fmla="*/ 71435 h 5989151"/>
              <a:gd name="connsiteX6" fmla="*/ 60802 w 12192002"/>
              <a:gd name="connsiteY6" fmla="*/ 10633 h 5989151"/>
              <a:gd name="connsiteX0" fmla="*/ 60802 w 12192002"/>
              <a:gd name="connsiteY0" fmla="*/ 10633 h 5989151"/>
              <a:gd name="connsiteX1" fmla="*/ 622268 w 12192002"/>
              <a:gd name="connsiteY1" fmla="*/ 0 h 5989151"/>
              <a:gd name="connsiteX2" fmla="*/ 7768856 w 12192002"/>
              <a:gd name="connsiteY2" fmla="*/ 2721936 h 5989151"/>
              <a:gd name="connsiteX3" fmla="*/ 12181370 w 12192002"/>
              <a:gd name="connsiteY3" fmla="*/ 4605408 h 5989151"/>
              <a:gd name="connsiteX4" fmla="*/ 12192002 w 12192002"/>
              <a:gd name="connsiteY4" fmla="*/ 5989151 h 5989151"/>
              <a:gd name="connsiteX5" fmla="*/ 0 w 12192002"/>
              <a:gd name="connsiteY5" fmla="*/ 5989151 h 5989151"/>
              <a:gd name="connsiteX6" fmla="*/ 0 w 12192002"/>
              <a:gd name="connsiteY6" fmla="*/ 71435 h 5989151"/>
              <a:gd name="connsiteX7" fmla="*/ 60802 w 12192002"/>
              <a:gd name="connsiteY7" fmla="*/ 10633 h 5989151"/>
              <a:gd name="connsiteX0" fmla="*/ 60802 w 12192002"/>
              <a:gd name="connsiteY0" fmla="*/ 10633 h 5989151"/>
              <a:gd name="connsiteX1" fmla="*/ 622268 w 12192002"/>
              <a:gd name="connsiteY1" fmla="*/ 0 h 5989151"/>
              <a:gd name="connsiteX2" fmla="*/ 7768856 w 12192002"/>
              <a:gd name="connsiteY2" fmla="*/ 2721936 h 5989151"/>
              <a:gd name="connsiteX3" fmla="*/ 12181370 w 12192002"/>
              <a:gd name="connsiteY3" fmla="*/ 4605408 h 5989151"/>
              <a:gd name="connsiteX4" fmla="*/ 12192002 w 12192002"/>
              <a:gd name="connsiteY4" fmla="*/ 5989151 h 5989151"/>
              <a:gd name="connsiteX5" fmla="*/ 0 w 12192002"/>
              <a:gd name="connsiteY5" fmla="*/ 5989151 h 5989151"/>
              <a:gd name="connsiteX6" fmla="*/ 0 w 12192002"/>
              <a:gd name="connsiteY6" fmla="*/ 71435 h 5989151"/>
              <a:gd name="connsiteX7" fmla="*/ 60802 w 12192002"/>
              <a:gd name="connsiteY7" fmla="*/ 10633 h 5989151"/>
              <a:gd name="connsiteX0" fmla="*/ 60802 w 12192002"/>
              <a:gd name="connsiteY0" fmla="*/ 10633 h 5989151"/>
              <a:gd name="connsiteX1" fmla="*/ 622268 w 12192002"/>
              <a:gd name="connsiteY1" fmla="*/ 0 h 5989151"/>
              <a:gd name="connsiteX2" fmla="*/ 3196856 w 12192002"/>
              <a:gd name="connsiteY2" fmla="*/ 1275908 h 5989151"/>
              <a:gd name="connsiteX3" fmla="*/ 7768856 w 12192002"/>
              <a:gd name="connsiteY3" fmla="*/ 2721936 h 5989151"/>
              <a:gd name="connsiteX4" fmla="*/ 12181370 w 12192002"/>
              <a:gd name="connsiteY4" fmla="*/ 4605408 h 5989151"/>
              <a:gd name="connsiteX5" fmla="*/ 12192002 w 12192002"/>
              <a:gd name="connsiteY5" fmla="*/ 5989151 h 5989151"/>
              <a:gd name="connsiteX6" fmla="*/ 0 w 12192002"/>
              <a:gd name="connsiteY6" fmla="*/ 5989151 h 5989151"/>
              <a:gd name="connsiteX7" fmla="*/ 0 w 12192002"/>
              <a:gd name="connsiteY7" fmla="*/ 71435 h 5989151"/>
              <a:gd name="connsiteX8" fmla="*/ 60802 w 12192002"/>
              <a:gd name="connsiteY8" fmla="*/ 10633 h 5989151"/>
              <a:gd name="connsiteX0" fmla="*/ 60802 w 12192002"/>
              <a:gd name="connsiteY0" fmla="*/ 0 h 5978518"/>
              <a:gd name="connsiteX1" fmla="*/ 452147 w 12192002"/>
              <a:gd name="connsiteY1" fmla="*/ 212651 h 5978518"/>
              <a:gd name="connsiteX2" fmla="*/ 3196856 w 12192002"/>
              <a:gd name="connsiteY2" fmla="*/ 1265275 h 5978518"/>
              <a:gd name="connsiteX3" fmla="*/ 7768856 w 12192002"/>
              <a:gd name="connsiteY3" fmla="*/ 2711303 h 5978518"/>
              <a:gd name="connsiteX4" fmla="*/ 12181370 w 12192002"/>
              <a:gd name="connsiteY4" fmla="*/ 4594775 h 5978518"/>
              <a:gd name="connsiteX5" fmla="*/ 12192002 w 12192002"/>
              <a:gd name="connsiteY5" fmla="*/ 5978518 h 5978518"/>
              <a:gd name="connsiteX6" fmla="*/ 0 w 12192002"/>
              <a:gd name="connsiteY6" fmla="*/ 5978518 h 5978518"/>
              <a:gd name="connsiteX7" fmla="*/ 0 w 12192002"/>
              <a:gd name="connsiteY7" fmla="*/ 60802 h 5978518"/>
              <a:gd name="connsiteX8" fmla="*/ 60802 w 12192002"/>
              <a:gd name="connsiteY8" fmla="*/ 0 h 5978518"/>
              <a:gd name="connsiteX0" fmla="*/ 60802 w 12192002"/>
              <a:gd name="connsiteY0" fmla="*/ 0 h 5978518"/>
              <a:gd name="connsiteX1" fmla="*/ 452147 w 12192002"/>
              <a:gd name="connsiteY1" fmla="*/ 212651 h 5978518"/>
              <a:gd name="connsiteX2" fmla="*/ 3186224 w 12192002"/>
              <a:gd name="connsiteY2" fmla="*/ 1435396 h 5978518"/>
              <a:gd name="connsiteX3" fmla="*/ 7768856 w 12192002"/>
              <a:gd name="connsiteY3" fmla="*/ 2711303 h 5978518"/>
              <a:gd name="connsiteX4" fmla="*/ 12181370 w 12192002"/>
              <a:gd name="connsiteY4" fmla="*/ 4594775 h 5978518"/>
              <a:gd name="connsiteX5" fmla="*/ 12192002 w 12192002"/>
              <a:gd name="connsiteY5" fmla="*/ 5978518 h 5978518"/>
              <a:gd name="connsiteX6" fmla="*/ 0 w 12192002"/>
              <a:gd name="connsiteY6" fmla="*/ 5978518 h 5978518"/>
              <a:gd name="connsiteX7" fmla="*/ 0 w 12192002"/>
              <a:gd name="connsiteY7" fmla="*/ 60802 h 5978518"/>
              <a:gd name="connsiteX8" fmla="*/ 60802 w 12192002"/>
              <a:gd name="connsiteY8" fmla="*/ 0 h 5978518"/>
              <a:gd name="connsiteX0" fmla="*/ 60802 w 12202635"/>
              <a:gd name="connsiteY0" fmla="*/ 0 h 5978518"/>
              <a:gd name="connsiteX1" fmla="*/ 452147 w 12202635"/>
              <a:gd name="connsiteY1" fmla="*/ 212651 h 5978518"/>
              <a:gd name="connsiteX2" fmla="*/ 3186224 w 12202635"/>
              <a:gd name="connsiteY2" fmla="*/ 1435396 h 5978518"/>
              <a:gd name="connsiteX3" fmla="*/ 7768856 w 12202635"/>
              <a:gd name="connsiteY3" fmla="*/ 2711303 h 5978518"/>
              <a:gd name="connsiteX4" fmla="*/ 12202635 w 12202635"/>
              <a:gd name="connsiteY4" fmla="*/ 4860589 h 5978518"/>
              <a:gd name="connsiteX5" fmla="*/ 12192002 w 12202635"/>
              <a:gd name="connsiteY5" fmla="*/ 5978518 h 5978518"/>
              <a:gd name="connsiteX6" fmla="*/ 0 w 12202635"/>
              <a:gd name="connsiteY6" fmla="*/ 5978518 h 5978518"/>
              <a:gd name="connsiteX7" fmla="*/ 0 w 12202635"/>
              <a:gd name="connsiteY7" fmla="*/ 60802 h 5978518"/>
              <a:gd name="connsiteX8" fmla="*/ 60802 w 12202635"/>
              <a:gd name="connsiteY8" fmla="*/ 0 h 5978518"/>
              <a:gd name="connsiteX0" fmla="*/ 60802 w 12202635"/>
              <a:gd name="connsiteY0" fmla="*/ 0 h 5978518"/>
              <a:gd name="connsiteX1" fmla="*/ 452147 w 12202635"/>
              <a:gd name="connsiteY1" fmla="*/ 212651 h 5978518"/>
              <a:gd name="connsiteX2" fmla="*/ 3186224 w 12202635"/>
              <a:gd name="connsiteY2" fmla="*/ 1435396 h 5978518"/>
              <a:gd name="connsiteX3" fmla="*/ 7768856 w 12202635"/>
              <a:gd name="connsiteY3" fmla="*/ 2711303 h 5978518"/>
              <a:gd name="connsiteX4" fmla="*/ 12202635 w 12202635"/>
              <a:gd name="connsiteY4" fmla="*/ 4860589 h 5978518"/>
              <a:gd name="connsiteX5" fmla="*/ 12192002 w 12202635"/>
              <a:gd name="connsiteY5" fmla="*/ 5978518 h 5978518"/>
              <a:gd name="connsiteX6" fmla="*/ 0 w 12202635"/>
              <a:gd name="connsiteY6" fmla="*/ 5978518 h 5978518"/>
              <a:gd name="connsiteX7" fmla="*/ 0 w 12202635"/>
              <a:gd name="connsiteY7" fmla="*/ 60802 h 5978518"/>
              <a:gd name="connsiteX8" fmla="*/ 60802 w 12202635"/>
              <a:gd name="connsiteY8" fmla="*/ 0 h 5978518"/>
              <a:gd name="connsiteX0" fmla="*/ 60802 w 12202635"/>
              <a:gd name="connsiteY0" fmla="*/ 0 h 5978518"/>
              <a:gd name="connsiteX1" fmla="*/ 452147 w 12202635"/>
              <a:gd name="connsiteY1" fmla="*/ 212651 h 5978518"/>
              <a:gd name="connsiteX2" fmla="*/ 3186224 w 12202635"/>
              <a:gd name="connsiteY2" fmla="*/ 1435396 h 5978518"/>
              <a:gd name="connsiteX3" fmla="*/ 7768856 w 12202635"/>
              <a:gd name="connsiteY3" fmla="*/ 2711303 h 5978518"/>
              <a:gd name="connsiteX4" fmla="*/ 12202635 w 12202635"/>
              <a:gd name="connsiteY4" fmla="*/ 5424114 h 5978518"/>
              <a:gd name="connsiteX5" fmla="*/ 12192002 w 12202635"/>
              <a:gd name="connsiteY5" fmla="*/ 5978518 h 5978518"/>
              <a:gd name="connsiteX6" fmla="*/ 0 w 12202635"/>
              <a:gd name="connsiteY6" fmla="*/ 5978518 h 5978518"/>
              <a:gd name="connsiteX7" fmla="*/ 0 w 12202635"/>
              <a:gd name="connsiteY7" fmla="*/ 60802 h 5978518"/>
              <a:gd name="connsiteX8" fmla="*/ 60802 w 12202635"/>
              <a:gd name="connsiteY8" fmla="*/ 0 h 5978518"/>
              <a:gd name="connsiteX0" fmla="*/ 60802 w 12202635"/>
              <a:gd name="connsiteY0" fmla="*/ 0 h 5978518"/>
              <a:gd name="connsiteX1" fmla="*/ 452147 w 12202635"/>
              <a:gd name="connsiteY1" fmla="*/ 212651 h 5978518"/>
              <a:gd name="connsiteX2" fmla="*/ 3186224 w 12202635"/>
              <a:gd name="connsiteY2" fmla="*/ 1435396 h 5978518"/>
              <a:gd name="connsiteX3" fmla="*/ 7768856 w 12202635"/>
              <a:gd name="connsiteY3" fmla="*/ 2711303 h 5978518"/>
              <a:gd name="connsiteX4" fmla="*/ 10618380 w 12202635"/>
              <a:gd name="connsiteY4" fmla="*/ 3976577 h 5978518"/>
              <a:gd name="connsiteX5" fmla="*/ 12202635 w 12202635"/>
              <a:gd name="connsiteY5" fmla="*/ 5424114 h 5978518"/>
              <a:gd name="connsiteX6" fmla="*/ 12192002 w 12202635"/>
              <a:gd name="connsiteY6" fmla="*/ 5978518 h 5978518"/>
              <a:gd name="connsiteX7" fmla="*/ 0 w 12202635"/>
              <a:gd name="connsiteY7" fmla="*/ 5978518 h 5978518"/>
              <a:gd name="connsiteX8" fmla="*/ 0 w 12202635"/>
              <a:gd name="connsiteY8" fmla="*/ 60802 h 5978518"/>
              <a:gd name="connsiteX9" fmla="*/ 60802 w 12202635"/>
              <a:gd name="connsiteY9" fmla="*/ 0 h 597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2635" h="5978518">
                <a:moveTo>
                  <a:pt x="60802" y="0"/>
                </a:moveTo>
                <a:lnTo>
                  <a:pt x="452147" y="212651"/>
                </a:lnTo>
                <a:cubicBezTo>
                  <a:pt x="1038618" y="416442"/>
                  <a:pt x="1995126" y="981740"/>
                  <a:pt x="3186224" y="1435396"/>
                </a:cubicBezTo>
                <a:cubicBezTo>
                  <a:pt x="4377322" y="1889052"/>
                  <a:pt x="6586870" y="2268280"/>
                  <a:pt x="7768856" y="2711303"/>
                </a:cubicBezTo>
                <a:cubicBezTo>
                  <a:pt x="8950842" y="3154326"/>
                  <a:pt x="9879417" y="3524442"/>
                  <a:pt x="10618380" y="3976577"/>
                </a:cubicBezTo>
                <a:cubicBezTo>
                  <a:pt x="11357343" y="4428712"/>
                  <a:pt x="11883658" y="5109950"/>
                  <a:pt x="12202635" y="5424114"/>
                </a:cubicBezTo>
                <a:lnTo>
                  <a:pt x="12192002" y="5978518"/>
                </a:lnTo>
                <a:lnTo>
                  <a:pt x="0" y="5978518"/>
                </a:lnTo>
                <a:lnTo>
                  <a:pt x="0" y="60802"/>
                </a:lnTo>
                <a:cubicBezTo>
                  <a:pt x="0" y="27222"/>
                  <a:pt x="27222" y="0"/>
                  <a:pt x="608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2756C1A9-E679-4225-90C6-258BBFE8CAEF}"/>
              </a:ext>
            </a:extLst>
          </p:cNvPr>
          <p:cNvSpPr/>
          <p:nvPr userDrawn="1"/>
        </p:nvSpPr>
        <p:spPr>
          <a:xfrm flipH="1">
            <a:off x="0" y="10250"/>
            <a:ext cx="9143999" cy="4922504"/>
          </a:xfrm>
          <a:custGeom>
            <a:avLst/>
            <a:gdLst>
              <a:gd name="connsiteX0" fmla="*/ 0 w 12191999"/>
              <a:gd name="connsiteY0" fmla="*/ 0 h 6444302"/>
              <a:gd name="connsiteX1" fmla="*/ 0 w 12191999"/>
              <a:gd name="connsiteY1" fmla="*/ 945732 h 6444302"/>
              <a:gd name="connsiteX2" fmla="*/ 55380 w 12191999"/>
              <a:gd name="connsiteY2" fmla="*/ 990395 h 6444302"/>
              <a:gd name="connsiteX3" fmla="*/ 12190681 w 12191999"/>
              <a:gd name="connsiteY3" fmla="*/ 6441490 h 6444302"/>
              <a:gd name="connsiteX4" fmla="*/ 12191999 w 12191999"/>
              <a:gd name="connsiteY4" fmla="*/ 6444302 h 6444302"/>
              <a:gd name="connsiteX5" fmla="*/ 12191999 w 12191999"/>
              <a:gd name="connsiteY5" fmla="*/ 5972942 h 6444302"/>
              <a:gd name="connsiteX6" fmla="*/ 12179280 w 12191999"/>
              <a:gd name="connsiteY6" fmla="*/ 5946675 h 6444302"/>
              <a:gd name="connsiteX7" fmla="*/ 62029 w 12191999"/>
              <a:gd name="connsiteY7" fmla="*/ 91754 h 6444302"/>
              <a:gd name="connsiteX8" fmla="*/ 0 w 12191999"/>
              <a:gd name="connsiteY8" fmla="*/ 0 h 644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6444302">
                <a:moveTo>
                  <a:pt x="0" y="0"/>
                </a:moveTo>
                <a:lnTo>
                  <a:pt x="0" y="945732"/>
                </a:lnTo>
                <a:lnTo>
                  <a:pt x="55380" y="990395"/>
                </a:lnTo>
                <a:cubicBezTo>
                  <a:pt x="3229987" y="3329702"/>
                  <a:pt x="10545543" y="3184537"/>
                  <a:pt x="12190681" y="6441490"/>
                </a:cubicBezTo>
                <a:lnTo>
                  <a:pt x="12191999" y="6444302"/>
                </a:lnTo>
                <a:lnTo>
                  <a:pt x="12191999" y="5972942"/>
                </a:lnTo>
                <a:lnTo>
                  <a:pt x="12179280" y="5946675"/>
                </a:lnTo>
                <a:cubicBezTo>
                  <a:pt x="10429701" y="2621385"/>
                  <a:pt x="2266664" y="3144021"/>
                  <a:pt x="62029" y="9175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47FBB">
                  <a:shade val="30000"/>
                  <a:satMod val="115000"/>
                </a:srgbClr>
              </a:gs>
              <a:gs pos="18000">
                <a:srgbClr val="447FBB">
                  <a:shade val="67500"/>
                  <a:satMod val="115000"/>
                </a:srgbClr>
              </a:gs>
              <a:gs pos="100000">
                <a:srgbClr val="447FBB">
                  <a:shade val="100000"/>
                  <a:satMod val="115000"/>
                  <a:lumMod val="85596"/>
                  <a:lumOff val="14404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A2233F0-23CF-7759-67F2-7F68960A72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4" y="416657"/>
            <a:ext cx="2267794" cy="4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9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0"/>
            <a:ext cx="9144000" cy="51528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9657C6-FFD2-9AAC-2A37-4ED9E0B226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" y="481305"/>
            <a:ext cx="3573596" cy="7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3E5516BD-1810-6FE9-C34A-F8791FDF8749}"/>
              </a:ext>
            </a:extLst>
          </p:cNvPr>
          <p:cNvSpPr txBox="1">
            <a:spLocks/>
          </p:cNvSpPr>
          <p:nvPr userDrawn="1"/>
        </p:nvSpPr>
        <p:spPr>
          <a:xfrm>
            <a:off x="8274016" y="4773113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00" smtClean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Arial" charset="0"/>
              </a:rPr>
              <a:pPr algn="r"/>
              <a:t>‹#›</a:t>
            </a:fld>
            <a:endParaRPr lang="en-US" sz="600" dirty="0">
              <a:solidFill>
                <a:srgbClr val="595959"/>
              </a:solidFill>
              <a:latin typeface="Rosatom" panose="020B0503040504020204" pitchFamily="34" charset="0"/>
              <a:ea typeface="Rosatom" panose="020B0503040504020204" pitchFamily="34" charset="0"/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9A1A087-866F-2007-74E5-E9599BDEA9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48" y="343152"/>
            <a:ext cx="1514854" cy="3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82" r:id="rId2"/>
    <p:sldLayoutId id="2147483902" r:id="rId3"/>
    <p:sldLayoutId id="2147483909" r:id="rId4"/>
    <p:sldLayoutId id="214748391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0"/>
            <a:ext cx="9144000" cy="51528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9657C6-FFD2-9AAC-2A37-4ED9E0B226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" y="481305"/>
            <a:ext cx="3573596" cy="7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1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01C261-0D19-4070-8309-8F257FB5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AFF436-97A6-050B-8ADB-23C2BF8D1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613359-04D6-F286-24A3-E7C813458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F126-87ED-DF47-BB0A-AEE40DB890D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F59B6B-AA9A-470D-43D3-F4734D06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B9CBB0-3265-EB61-E426-69C5F822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A583-04FC-D44A-AB12-7AFF1DAD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7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8C822F7-9E37-4601-96EE-8DC332E437C5}"/>
              </a:ext>
            </a:extLst>
          </p:cNvPr>
          <p:cNvGrpSpPr/>
          <p:nvPr/>
        </p:nvGrpSpPr>
        <p:grpSpPr>
          <a:xfrm rot="10800000">
            <a:off x="342757" y="3914284"/>
            <a:ext cx="529101" cy="787718"/>
            <a:chOff x="1680404" y="3805872"/>
            <a:chExt cx="1365938" cy="2033587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788410C0-16BB-4F3B-9ECE-0DE5FEDCBE4D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AD64817-68A1-4FB0-84BC-44593FF50345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2F10136C-8DF4-4804-B641-67046237C082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7F0CAD2-9A53-41D9-B3FC-B181C0166F8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C5C321F-217A-420E-804D-F6DFB7948A02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66004D7B-2781-4592-84C0-C6A97F3B8C5B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="" xmlns:a16="http://schemas.microsoft.com/office/drawing/2014/main" id="{D4344749-4C71-47BA-8775-43CB6E9085D4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="" xmlns:a16="http://schemas.microsoft.com/office/drawing/2014/main" id="{A0DDFA28-0DF0-4BB9-94A0-2B9DD9DB557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="" xmlns:a16="http://schemas.microsoft.com/office/drawing/2014/main" id="{EF369162-CB4A-4394-A6AC-F437B2F3C50A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9A88B4BC-49B1-41FE-ACDC-1B7582CEB46B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94E9A5F-517A-4929-BBC4-0F99DB2F434D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="" xmlns:a16="http://schemas.microsoft.com/office/drawing/2014/main" id="{B4180482-F821-4109-97D8-5A895F8A82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499E31C2-1F8E-4FC6-83B6-CA89021DF5FF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83E072E6-C757-4BA2-9D21-5C57D3A69F0C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EF90035-B524-4AAA-866E-4C2DFE383262}"/>
              </a:ext>
            </a:extLst>
          </p:cNvPr>
          <p:cNvGrpSpPr/>
          <p:nvPr/>
        </p:nvGrpSpPr>
        <p:grpSpPr>
          <a:xfrm>
            <a:off x="8150267" y="242266"/>
            <a:ext cx="529101" cy="787718"/>
            <a:chOff x="1680404" y="3805872"/>
            <a:chExt cx="1365938" cy="2033587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2701726B-332C-40D0-A514-945C6A13A50B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0D985F6A-AF14-4DDF-8587-D0370B7F7D0E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44974232-863C-4BBE-9033-07C80AF71927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7A19341B-D1C1-4EF5-885B-8B1F183AFE2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843573E2-35D7-4CD1-BAF4-22775C320198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A29C7B8E-3151-43A7-818B-6712206C59C5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="" xmlns:a16="http://schemas.microsoft.com/office/drawing/2014/main" id="{FA88483B-0B84-42D6-9589-346ED62DF7C6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="" xmlns:a16="http://schemas.microsoft.com/office/drawing/2014/main" id="{DFA2886E-D014-4888-9832-35798C98ABE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="" xmlns:a16="http://schemas.microsoft.com/office/drawing/2014/main" id="{C9985EFA-C54A-4F16-820E-2C0CCAD84B50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447C11D4-50D4-4F7A-9850-064EDEA15B57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26A57F9A-F181-47D8-858D-D19A96B6C463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="" xmlns:a16="http://schemas.microsoft.com/office/drawing/2014/main" id="{138B1013-8100-4261-B628-3465299B325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4008BA5F-551F-4760-84E0-D811691EFCB2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6FA1BAA5-FD18-4104-A246-8F3920712166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одзаголовок 2">
            <a:extLst>
              <a:ext uri="{FF2B5EF4-FFF2-40B4-BE49-F238E27FC236}">
                <a16:creationId xmlns="" xmlns:a16="http://schemas.microsoft.com/office/drawing/2014/main" id="{15BA2597-8D76-CF4B-ADEE-761F8328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74" y="2174098"/>
            <a:ext cx="45853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x-none" sz="2000" b="1" dirty="0" smtClean="0">
                <a:solidFill>
                  <a:prstClr val="white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Киреева Мария Сергеевна</a:t>
            </a:r>
            <a:endParaRPr lang="ru-RU" altLang="x-none" sz="2000" b="1" dirty="0">
              <a:solidFill>
                <a:prstClr val="white"/>
              </a:solidFill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69" name="Подзаголовок 2">
            <a:extLst>
              <a:ext uri="{FF2B5EF4-FFF2-40B4-BE49-F238E27FC236}">
                <a16:creationId xmlns="" xmlns:a16="http://schemas.microsoft.com/office/drawing/2014/main" id="{973BF4B4-2A6C-174B-874F-770C6260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91" y="1101526"/>
            <a:ext cx="529195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x-none" sz="2400" b="1" dirty="0">
                <a:solidFill>
                  <a:prstClr val="white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«АНАЛИТИЧЕСКИЙ КОНТРОЛЬ»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2F28E85-AB0F-E247-8C74-9ADAA03D366A}"/>
              </a:ext>
            </a:extLst>
          </p:cNvPr>
          <p:cNvSpPr txBox="1"/>
          <p:nvPr/>
        </p:nvSpPr>
        <p:spPr>
          <a:xfrm>
            <a:off x="660451" y="2836797"/>
            <a:ext cx="4719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x-none" sz="1600" dirty="0">
                <a:solidFill>
                  <a:prstClr val="white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Руководитель ОЦК</a:t>
            </a:r>
            <a:endParaRPr lang="ru-RU" sz="1600" dirty="0">
              <a:solidFill>
                <a:prstClr val="white"/>
              </a:solidFill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prstClr val="white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ФГУП «ПО «Маяк», г. Озерск</a:t>
            </a:r>
            <a:endParaRPr lang="ru-RU" sz="1600" dirty="0">
              <a:solidFill>
                <a:prstClr val="white"/>
              </a:solidFill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9B28D281-FC76-41B3-BF7C-CFE5995E2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3744"/>
          <a:stretch/>
        </p:blipFill>
        <p:spPr>
          <a:xfrm>
            <a:off x="6524979" y="1015312"/>
            <a:ext cx="2114901" cy="34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5120FC-7D4C-C7C2-55FC-4DA249C6D75A}"/>
              </a:ext>
            </a:extLst>
          </p:cNvPr>
          <p:cNvSpPr txBox="1"/>
          <p:nvPr/>
        </p:nvSpPr>
        <p:spPr>
          <a:xfrm>
            <a:off x="2997015" y="779627"/>
            <a:ext cx="5855307" cy="561678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ОЗЁРСК </a:t>
            </a:r>
            <a:r>
              <a:rPr lang="ru-RU" sz="1600" dirty="0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(Челябинская обл.)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Аналитический контроль</a:t>
            </a:r>
            <a:endParaRPr lang="en-US" sz="1600" dirty="0">
              <a:solidFill>
                <a:schemeClr val="bg1"/>
              </a:solidFill>
              <a:latin typeface="Rosatom" panose="020B0503040504020204" pitchFamily="34" charset="0"/>
              <a:ea typeface="Rosatom" panose="020B0503040504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0440CA5-4976-7E1B-250F-21A33BC47CC5}"/>
              </a:ext>
            </a:extLst>
          </p:cNvPr>
          <p:cNvGrpSpPr/>
          <p:nvPr/>
        </p:nvGrpSpPr>
        <p:grpSpPr>
          <a:xfrm>
            <a:off x="2398988" y="1353298"/>
            <a:ext cx="4346024" cy="2280483"/>
            <a:chOff x="2339852" y="1548979"/>
            <a:chExt cx="4346024" cy="2280483"/>
          </a:xfrm>
        </p:grpSpPr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0319FCDD-51D3-9923-3D29-1CDEFD95A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42" y="2572398"/>
              <a:ext cx="30886" cy="27540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7C788FC5-7E73-8D0C-75C7-CFA56822B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6" y="2169071"/>
              <a:ext cx="419458" cy="501937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="" xmlns:a16="http://schemas.microsoft.com/office/drawing/2014/main" id="{C092B9CC-7716-7D3A-E57A-79EC2456D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890" y="2944631"/>
              <a:ext cx="373627" cy="36334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="" xmlns:a16="http://schemas.microsoft.com/office/drawing/2014/main" id="{CA2A2162-0185-9DD2-566A-5BD7E7CB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410" y="3349734"/>
              <a:ext cx="162403" cy="131481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="" xmlns:a16="http://schemas.microsoft.com/office/drawing/2014/main" id="{A1D1C867-2E6E-EE3F-7758-E98E34C9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579" y="3103652"/>
              <a:ext cx="597802" cy="351800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="" xmlns:a16="http://schemas.microsoft.com/office/drawing/2014/main" id="{BA5F054E-10BD-394F-9D5C-DEF99565E6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860" y="1902556"/>
              <a:ext cx="475253" cy="612985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="" xmlns:a16="http://schemas.microsoft.com/office/drawing/2014/main" id="{5EBA84FF-7D2E-2B34-90C4-9AE6A92AB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296" y="2505769"/>
              <a:ext cx="430418" cy="374010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="" xmlns:a16="http://schemas.microsoft.com/office/drawing/2014/main" id="{7379B275-A244-4506-3CD5-FC088EF5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988" y="2235700"/>
              <a:ext cx="251077" cy="281618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="" xmlns:a16="http://schemas.microsoft.com/office/drawing/2014/main" id="{AF8F62DA-FA9C-0F40-A4DD-19D8EAB3C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889" y="2654129"/>
              <a:ext cx="365656" cy="266515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23C3B76F-D456-1836-14AD-4B8799682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424" y="2526202"/>
              <a:ext cx="207238" cy="194556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C7C7DAA7-E2A5-96D4-CA54-9F0600738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537" y="2637250"/>
              <a:ext cx="197275" cy="133258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="" xmlns:a16="http://schemas.microsoft.com/office/drawing/2014/main" id="{1BEBE828-B47A-8D5C-D5E7-71AC0656B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874" y="2575951"/>
              <a:ext cx="141480" cy="199887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="" xmlns:a16="http://schemas.microsoft.com/office/drawing/2014/main" id="{49DD972A-D736-8685-311C-931097F0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812" y="3183606"/>
              <a:ext cx="255062" cy="21054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="" xmlns:a16="http://schemas.microsoft.com/office/drawing/2014/main" id="{FB2DAEEB-030D-98E4-8B56-DA4C07591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93" y="3370167"/>
              <a:ext cx="114579" cy="189226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="" xmlns:a16="http://schemas.microsoft.com/office/drawing/2014/main" id="{FAF9ED3E-FB68-C64F-593E-DCF58FE29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387" y="3207593"/>
              <a:ext cx="231150" cy="225650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rgbClr val="326AA5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="" xmlns:a16="http://schemas.microsoft.com/office/drawing/2014/main" id="{32292878-2416-CF40-DEC8-6B062252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79" y="2854016"/>
              <a:ext cx="285949" cy="281618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="" xmlns:a16="http://schemas.microsoft.com/office/drawing/2014/main" id="{0C1F948E-FF31-EF79-D68D-1746564D3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819" y="2949961"/>
              <a:ext cx="263033" cy="155467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326AA5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="" xmlns:a16="http://schemas.microsoft.com/office/drawing/2014/main" id="{AB1F5414-C1B4-AEFB-12F6-DDE77548F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72" y="3079665"/>
              <a:ext cx="147458" cy="138588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="" xmlns:a16="http://schemas.microsoft.com/office/drawing/2014/main" id="{F7E49968-92D9-00D3-F4C3-EDB1018C3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270" y="3243128"/>
              <a:ext cx="350711" cy="302939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="" xmlns:a16="http://schemas.microsoft.com/office/drawing/2014/main" id="{787C2D4B-7A90-DEE6-D776-063943556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255" y="3148071"/>
              <a:ext cx="268015" cy="240752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="" xmlns:a16="http://schemas.microsoft.com/office/drawing/2014/main" id="{6370D373-1750-2C3E-CF01-7B3AD5A9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53" y="3200486"/>
              <a:ext cx="172366" cy="127039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="" xmlns:a16="http://schemas.microsoft.com/office/drawing/2014/main" id="{1525D45B-A144-05DF-3C89-D1EE2A9C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622" y="3127638"/>
              <a:ext cx="159414" cy="117267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="" xmlns:a16="http://schemas.microsoft.com/office/drawing/2014/main" id="{0F2FD891-D12B-54FA-B407-060E49F69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614" y="2848686"/>
              <a:ext cx="247092" cy="123485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="" xmlns:a16="http://schemas.microsoft.com/office/drawing/2014/main" id="{8A2E53FF-8312-246B-03BC-03F855EF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797" y="2893105"/>
              <a:ext cx="134506" cy="104829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3599289A-B2F8-A0D0-FE37-735F1A83D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021" y="2889551"/>
              <a:ext cx="108601" cy="123485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rgbClr val="447FBB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0F080E0D-23E0-CA04-E9DA-FEF4EF69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944" y="2796271"/>
              <a:ext cx="145465" cy="107495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="" xmlns:a16="http://schemas.microsoft.com/office/drawing/2014/main" id="{CBE7C060-4EDE-2E8F-430E-6F00DACA1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676" y="2718981"/>
              <a:ext cx="262037" cy="153691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E4E08DC5-0599-47A2-DBB8-649D8238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958" y="2765177"/>
              <a:ext cx="176352" cy="138588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="" xmlns:a16="http://schemas.microsoft.com/office/drawing/2014/main" id="{B3544271-9107-301A-6C67-CF422796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33" y="2864676"/>
              <a:ext cx="134506" cy="117267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="" xmlns:a16="http://schemas.microsoft.com/office/drawing/2014/main" id="{932E9B3E-EA70-2532-EE3E-C9F07C72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134" y="2975724"/>
              <a:ext cx="137495" cy="122597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="" xmlns:a16="http://schemas.microsoft.com/office/drawing/2014/main" id="{FCF4E4C5-261C-0244-8A92-E6D71D738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424" y="3059233"/>
              <a:ext cx="122550" cy="120820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="" xmlns:a16="http://schemas.microsoft.com/office/drawing/2014/main" id="{687FED74-FBCB-9356-4A63-22A431466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127" y="3048572"/>
              <a:ext cx="108601" cy="129704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="" xmlns:a16="http://schemas.microsoft.com/office/drawing/2014/main" id="{BAD81DB0-4C41-B48D-1CEA-EDC648D0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52" y="3076112"/>
              <a:ext cx="168381" cy="150137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="" xmlns:a16="http://schemas.microsoft.com/office/drawing/2014/main" id="{F6E058FC-859A-F7F8-9A3B-B83BA7CF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339" y="2978390"/>
              <a:ext cx="153436" cy="101276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="" xmlns:a16="http://schemas.microsoft.com/office/drawing/2014/main" id="{DE0489F0-A929-3131-F54B-3B66C6CC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691" y="3021032"/>
              <a:ext cx="124542" cy="97722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="" xmlns:a16="http://schemas.microsoft.com/office/drawing/2014/main" id="{795D181B-34CC-E971-E6BA-BE06F4698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03" y="2948185"/>
              <a:ext cx="107604" cy="107495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="" xmlns:a16="http://schemas.microsoft.com/office/drawing/2014/main" id="{C1FF0E3D-1338-BBDD-A027-A0D3E0C8D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4621" y="2935747"/>
              <a:ext cx="103619" cy="99499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="" xmlns:a16="http://schemas.microsoft.com/office/drawing/2014/main" id="{825B9ED2-572A-DE49-E4A2-C9EB84CE3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783" y="2870895"/>
              <a:ext cx="141480" cy="85285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="" xmlns:a16="http://schemas.microsoft.com/office/drawing/2014/main" id="{51FB9C15-039E-2337-B37E-1A2955E7E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8424" y="2837137"/>
              <a:ext cx="136498" cy="153691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326AA5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="" xmlns:a16="http://schemas.microsoft.com/office/drawing/2014/main" id="{A3AD6D28-C857-92D6-BFD6-11E4D029D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211" y="2886886"/>
              <a:ext cx="39853" cy="3731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467FBA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="" xmlns:a16="http://schemas.microsoft.com/office/drawing/2014/main" id="{3A5EE259-D33B-A83D-5855-BE52E292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157" y="3164950"/>
              <a:ext cx="352703" cy="257632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="" xmlns:a16="http://schemas.microsoft.com/office/drawing/2014/main" id="{F29927DD-5E0C-3527-C555-98034636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636" y="3274222"/>
              <a:ext cx="224176" cy="142142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8" name="Freeform 52">
              <a:extLst>
                <a:ext uri="{FF2B5EF4-FFF2-40B4-BE49-F238E27FC236}">
                  <a16:creationId xmlns="" xmlns:a16="http://schemas.microsoft.com/office/drawing/2014/main" id="{7312F4F7-24F2-0D2C-37E1-2048472A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288" y="3244905"/>
              <a:ext cx="216205" cy="223873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rgbClr val="FF0000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="" xmlns:a16="http://schemas.microsoft.com/office/drawing/2014/main" id="{52458F04-F188-6197-E2A5-6D999AEA0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043" y="2970394"/>
              <a:ext cx="313846" cy="324260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67FBA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="" xmlns:a16="http://schemas.microsoft.com/office/drawing/2014/main" id="{2BA0E568-084B-095F-B4D3-2D16358B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860" y="3173834"/>
              <a:ext cx="454330" cy="296720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="" xmlns:a16="http://schemas.microsoft.com/office/drawing/2014/main" id="{3AD360AF-AA9B-1018-ED8F-71AD6997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388" y="2965064"/>
              <a:ext cx="712381" cy="712484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="" xmlns:a16="http://schemas.microsoft.com/office/drawing/2014/main" id="{5B441FE1-0499-E10B-0AB4-6B846186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578" y="3257342"/>
              <a:ext cx="214213" cy="279841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="" xmlns:a16="http://schemas.microsoft.com/office/drawing/2014/main" id="{708767DA-11DE-47AC-9274-5B3A47132A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220" y="1978069"/>
              <a:ext cx="637656" cy="898157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4" name="Freeform 58">
              <a:extLst>
                <a:ext uri="{FF2B5EF4-FFF2-40B4-BE49-F238E27FC236}">
                  <a16:creationId xmlns="" xmlns:a16="http://schemas.microsoft.com/office/drawing/2014/main" id="{5CF15E6F-8C2D-178C-135A-0E6F15CC2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923" y="3294655"/>
              <a:ext cx="210227" cy="433532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5" name="Freeform 59">
              <a:extLst>
                <a:ext uri="{FF2B5EF4-FFF2-40B4-BE49-F238E27FC236}">
                  <a16:creationId xmlns="" xmlns:a16="http://schemas.microsoft.com/office/drawing/2014/main" id="{72423C97-6C2F-F4FF-46FA-0D21145F8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7473" y="2592831"/>
              <a:ext cx="612748" cy="872394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6" name="Freeform 60">
              <a:extLst>
                <a:ext uri="{FF2B5EF4-FFF2-40B4-BE49-F238E27FC236}">
                  <a16:creationId xmlns="" xmlns:a16="http://schemas.microsoft.com/office/drawing/2014/main" id="{4DBD9B46-3B1A-D441-2608-9F98463D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354" y="3388823"/>
              <a:ext cx="159414" cy="189226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="" xmlns:a16="http://schemas.microsoft.com/office/drawing/2014/main" id="{A5C8FB9E-1B53-0970-3A44-8EC8D41C8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9852" y="3268891"/>
              <a:ext cx="185319" cy="205217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="" xmlns:a16="http://schemas.microsoft.com/office/drawing/2014/main" id="{43E09A86-8993-7F5F-D2D4-FF031E0A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62" y="2931305"/>
              <a:ext cx="287942" cy="293167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="" xmlns:a16="http://schemas.microsoft.com/office/drawing/2014/main" id="{444CFA80-41CB-763F-B54B-5B44996A9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003" y="2011827"/>
              <a:ext cx="736293" cy="1677270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="" xmlns:a16="http://schemas.microsoft.com/office/drawing/2014/main" id="{2545B646-2F7B-3C3F-3929-0A0C4D2EE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564" y="3173834"/>
              <a:ext cx="426432" cy="559682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="" xmlns:a16="http://schemas.microsoft.com/office/drawing/2014/main" id="{78F67C61-0BD0-6B31-A026-092FBBE1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747" y="3538960"/>
              <a:ext cx="338755" cy="206994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="" xmlns:a16="http://schemas.microsoft.com/office/drawing/2014/main" id="{E1847E05-56B9-BA21-5759-F375023D5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996" y="3355953"/>
              <a:ext cx="341744" cy="23098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="" xmlns:a16="http://schemas.microsoft.com/office/drawing/2014/main" id="{E015E785-921C-DFEA-ABA8-FC7DB500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805" y="3414586"/>
              <a:ext cx="163399" cy="255855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="" xmlns:a16="http://schemas.microsoft.com/office/drawing/2014/main" id="{7535C2D3-B530-C0B8-3AD7-91B507C92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4791" y="2020711"/>
              <a:ext cx="1099957" cy="1210868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="" xmlns:a16="http://schemas.microsoft.com/office/drawing/2014/main" id="{4C25A38C-8483-035D-47C4-1E423BA3F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545" y="2642580"/>
              <a:ext cx="651605" cy="341140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="" xmlns:a16="http://schemas.microsoft.com/office/drawing/2014/main" id="{0E617A1D-02EE-6255-8F0F-B09D9720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904" y="2344972"/>
              <a:ext cx="321817" cy="338474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="" xmlns:a16="http://schemas.microsoft.com/office/drawing/2014/main" id="{D23D837F-BADB-B0E4-5126-576E30F18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614" y="3459006"/>
              <a:ext cx="88674" cy="68406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8" name="Freeform 72">
              <a:extLst>
                <a:ext uri="{FF2B5EF4-FFF2-40B4-BE49-F238E27FC236}">
                  <a16:creationId xmlns="" xmlns:a16="http://schemas.microsoft.com/office/drawing/2014/main" id="{A6C48A6E-2C86-8130-8F3F-A602D054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431" y="3518527"/>
              <a:ext cx="88674" cy="55968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="" xmlns:a16="http://schemas.microsoft.com/office/drawing/2014/main" id="{F5C92129-F915-B7AE-8918-3E1D301BA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339" y="3555840"/>
              <a:ext cx="76718" cy="55080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="" xmlns:a16="http://schemas.microsoft.com/office/drawing/2014/main" id="{BA4DE2FE-1C3C-75F9-BCFA-F0B2C10C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189" y="3576272"/>
              <a:ext cx="39853" cy="56857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="" xmlns:a16="http://schemas.microsoft.com/office/drawing/2014/main" id="{CBE00B1C-0118-85B7-C61D-1929E8C7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141" y="3538960"/>
              <a:ext cx="130520" cy="218543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="" xmlns:a16="http://schemas.microsoft.com/office/drawing/2014/main" id="{5BDEE47D-95AE-0DD6-5F17-C30DAD4D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149" y="3566500"/>
              <a:ext cx="93656" cy="92392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="" xmlns:a16="http://schemas.microsoft.com/office/drawing/2014/main" id="{52EC456F-E9E2-8ED9-7566-45F1DA01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149" y="3361283"/>
              <a:ext cx="230154" cy="208770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="" xmlns:a16="http://schemas.microsoft.com/office/drawing/2014/main" id="{A783A0AA-C382-04D4-6443-17C3D6E11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669" y="3366614"/>
              <a:ext cx="64762" cy="88838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="" xmlns:a16="http://schemas.microsoft.com/office/drawing/2014/main" id="{DC970227-03F0-8EE4-AC52-F5647CB74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728" y="3173834"/>
              <a:ext cx="240117" cy="283395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="" xmlns:a16="http://schemas.microsoft.com/office/drawing/2014/main" id="{BAC917D6-3AF7-9988-D52A-5E8EB4E6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51" y="3050349"/>
              <a:ext cx="153436" cy="94169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="" xmlns:a16="http://schemas.microsoft.com/office/drawing/2014/main" id="{A8E0A524-A277-EB96-DD4D-3CFF2069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332" y="3091214"/>
              <a:ext cx="239121" cy="179454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="" xmlns:a16="http://schemas.microsoft.com/office/drawing/2014/main" id="{30A72E1E-30AB-B7AE-A605-607B8D670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409" y="3059233"/>
              <a:ext cx="93656" cy="79955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="" xmlns:a16="http://schemas.microsoft.com/office/drawing/2014/main" id="{FA1BF609-3A88-A8D0-D29C-E43D14E9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281" y="3018367"/>
              <a:ext cx="141480" cy="91504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="" xmlns:a16="http://schemas.microsoft.com/office/drawing/2014/main" id="{84DFA32A-0B4B-A504-B610-71E365134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706" y="3040577"/>
              <a:ext cx="136498" cy="148360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rgbClr val="467FBA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1" name="Freeform 85">
              <a:extLst>
                <a:ext uri="{FF2B5EF4-FFF2-40B4-BE49-F238E27FC236}">
                  <a16:creationId xmlns="" xmlns:a16="http://schemas.microsoft.com/office/drawing/2014/main" id="{8419C0A7-63EF-04B9-76BE-C649B97C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945" y="3255566"/>
              <a:ext cx="602784" cy="477951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="" xmlns:a16="http://schemas.microsoft.com/office/drawing/2014/main" id="{90334127-8C7D-C339-EE75-79ADE1ACC9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256" y="3578049"/>
              <a:ext cx="375619" cy="220319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="" xmlns:a16="http://schemas.microsoft.com/office/drawing/2014/main" id="{4EB8FE28-59D5-0ED7-1108-01E122998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952" y="3641124"/>
              <a:ext cx="218198" cy="188338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="" xmlns:a16="http://schemas.microsoft.com/office/drawing/2014/main" id="{A6CEAE52-5493-1EFE-1254-D71D879D6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17" y="3490988"/>
              <a:ext cx="151443" cy="225650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="" xmlns:a16="http://schemas.microsoft.com/office/drawing/2014/main" id="{222832C4-609E-F407-8D01-2E7D7718D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249" y="1548979"/>
              <a:ext cx="595810" cy="671619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="" xmlns:a16="http://schemas.microsoft.com/office/drawing/2014/main" id="{55E04E7A-FD9E-F993-6884-8BD703497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028" y="2452466"/>
              <a:ext cx="517099" cy="286948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="" xmlns:a16="http://schemas.microsoft.com/office/drawing/2014/main" id="{6380EF18-B688-B7CC-1F88-E8873C83C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0739" y="2439140"/>
              <a:ext cx="608762" cy="677837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rgbClr val="BFBFBF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="" xmlns:a16="http://schemas.microsoft.com/office/drawing/2014/main" id="{E447099F-0E39-E58B-8E49-3C0FBAB9D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263" y="2806043"/>
              <a:ext cx="734301" cy="471732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="" xmlns:a16="http://schemas.microsoft.com/office/drawing/2014/main" id="{F51F519F-EFF7-430C-FA41-1FDCCA1C0973}"/>
              </a:ext>
            </a:extLst>
          </p:cNvPr>
          <p:cNvGrpSpPr/>
          <p:nvPr/>
        </p:nvGrpSpPr>
        <p:grpSpPr>
          <a:xfrm>
            <a:off x="2905607" y="1090969"/>
            <a:ext cx="597151" cy="2080562"/>
            <a:chOff x="2227931" y="846535"/>
            <a:chExt cx="597151" cy="2080562"/>
          </a:xfrm>
        </p:grpSpPr>
        <p:cxnSp>
          <p:nvCxnSpPr>
            <p:cNvPr id="141" name="Straight Connector 28">
              <a:extLst>
                <a:ext uri="{FF2B5EF4-FFF2-40B4-BE49-F238E27FC236}">
                  <a16:creationId xmlns="" xmlns:a16="http://schemas.microsoft.com/office/drawing/2014/main" id="{AEE82067-A6D9-7503-C7CE-C9F2E320FC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8144" y="846535"/>
              <a:ext cx="2059" cy="2057230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28">
              <a:extLst>
                <a:ext uri="{FF2B5EF4-FFF2-40B4-BE49-F238E27FC236}">
                  <a16:creationId xmlns="" xmlns:a16="http://schemas.microsoft.com/office/drawing/2014/main" id="{9E8F17E4-A887-B902-A05A-E9B1F707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5684" y="2904095"/>
              <a:ext cx="544688" cy="500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5">
              <a:extLst>
                <a:ext uri="{FF2B5EF4-FFF2-40B4-BE49-F238E27FC236}">
                  <a16:creationId xmlns="" xmlns:a16="http://schemas.microsoft.com/office/drawing/2014/main" id="{5C22A9B1-8049-5C0D-587C-3F32BB433DBA}"/>
                </a:ext>
              </a:extLst>
            </p:cNvPr>
            <p:cNvSpPr/>
            <p:nvPr/>
          </p:nvSpPr>
          <p:spPr>
            <a:xfrm>
              <a:off x="2783845" y="2887371"/>
              <a:ext cx="41237" cy="39726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rgbClr val="365592"/>
              </a:solidFill>
            </a:ln>
            <a:effectLst>
              <a:glow rad="38100">
                <a:schemeClr val="bg1">
                  <a:alpha val="6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750" dirty="0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endParaRPr>
            </a:p>
          </p:txBody>
        </p:sp>
        <p:sp>
          <p:nvSpPr>
            <p:cNvPr id="144" name="Oval 5">
              <a:extLst>
                <a:ext uri="{FF2B5EF4-FFF2-40B4-BE49-F238E27FC236}">
                  <a16:creationId xmlns="" xmlns:a16="http://schemas.microsoft.com/office/drawing/2014/main" id="{6470669A-65FB-CE59-A092-8A0E8F3EC95C}"/>
                </a:ext>
              </a:extLst>
            </p:cNvPr>
            <p:cNvSpPr/>
            <p:nvPr/>
          </p:nvSpPr>
          <p:spPr>
            <a:xfrm>
              <a:off x="2227931" y="848443"/>
              <a:ext cx="41237" cy="39726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rgbClr val="365592"/>
              </a:solidFill>
            </a:ln>
            <a:effectLst>
              <a:glow rad="38100">
                <a:schemeClr val="bg1">
                  <a:alpha val="6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750" dirty="0">
                <a:solidFill>
                  <a:schemeClr val="bg1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endParaRPr>
            </a:p>
          </p:txBody>
        </p:sp>
      </p:grpSp>
      <p:cxnSp>
        <p:nvCxnSpPr>
          <p:cNvPr id="145" name="Straight Connector 25">
            <a:extLst>
              <a:ext uri="{FF2B5EF4-FFF2-40B4-BE49-F238E27FC236}">
                <a16:creationId xmlns="" xmlns:a16="http://schemas.microsoft.com/office/drawing/2014/main" id="{AD5CCD9B-C020-313E-9DA5-34224243A7F3}"/>
              </a:ext>
            </a:extLst>
          </p:cNvPr>
          <p:cNvCxnSpPr>
            <a:cxnSpLocks/>
          </p:cNvCxnSpPr>
          <p:nvPr/>
        </p:nvCxnSpPr>
        <p:spPr>
          <a:xfrm>
            <a:off x="7050072" y="686777"/>
            <a:ext cx="273877" cy="0"/>
          </a:xfrm>
          <a:prstGeom prst="line">
            <a:avLst/>
          </a:prstGeom>
          <a:ln w="12700">
            <a:solidFill>
              <a:srgbClr val="3E7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36">
            <a:extLst>
              <a:ext uri="{FF2B5EF4-FFF2-40B4-BE49-F238E27FC236}">
                <a16:creationId xmlns="" xmlns:a16="http://schemas.microsoft.com/office/drawing/2014/main" id="{844B9189-047E-75E7-0548-0D0F3797C37E}"/>
              </a:ext>
            </a:extLst>
          </p:cNvPr>
          <p:cNvGrpSpPr/>
          <p:nvPr/>
        </p:nvGrpSpPr>
        <p:grpSpPr>
          <a:xfrm rot="10800000">
            <a:off x="450822" y="229184"/>
            <a:ext cx="529101" cy="787718"/>
            <a:chOff x="1680404" y="3805872"/>
            <a:chExt cx="1365938" cy="2033587"/>
          </a:xfrm>
        </p:grpSpPr>
        <p:sp>
          <p:nvSpPr>
            <p:cNvPr id="147" name="Oval 37">
              <a:extLst>
                <a:ext uri="{FF2B5EF4-FFF2-40B4-BE49-F238E27FC236}">
                  <a16:creationId xmlns="" xmlns:a16="http://schemas.microsoft.com/office/drawing/2014/main" id="{CD0EB439-7EE7-9F58-2712-440FE198DC2D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8" name="Straight Connector 38">
              <a:extLst>
                <a:ext uri="{FF2B5EF4-FFF2-40B4-BE49-F238E27FC236}">
                  <a16:creationId xmlns="" xmlns:a16="http://schemas.microsoft.com/office/drawing/2014/main" id="{BD90D121-8DD7-346E-91E4-50BE1402BDD7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39">
              <a:extLst>
                <a:ext uri="{FF2B5EF4-FFF2-40B4-BE49-F238E27FC236}">
                  <a16:creationId xmlns="" xmlns:a16="http://schemas.microsoft.com/office/drawing/2014/main" id="{E1AE0727-8FB0-E61B-334F-2E08CD48D454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0" name="Straight Connector 40">
              <a:extLst>
                <a:ext uri="{FF2B5EF4-FFF2-40B4-BE49-F238E27FC236}">
                  <a16:creationId xmlns="" xmlns:a16="http://schemas.microsoft.com/office/drawing/2014/main" id="{75DEF66D-E6FF-CD6C-BA2B-17F9914C7EB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41">
              <a:extLst>
                <a:ext uri="{FF2B5EF4-FFF2-40B4-BE49-F238E27FC236}">
                  <a16:creationId xmlns="" xmlns:a16="http://schemas.microsoft.com/office/drawing/2014/main" id="{EB643162-6392-681C-007E-1C0C60453255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2" name="Straight Connector 42">
              <a:extLst>
                <a:ext uri="{FF2B5EF4-FFF2-40B4-BE49-F238E27FC236}">
                  <a16:creationId xmlns="" xmlns:a16="http://schemas.microsoft.com/office/drawing/2014/main" id="{5696034A-3B55-AB04-DD12-F085541E5846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or: Elbow 43">
              <a:extLst>
                <a:ext uri="{FF2B5EF4-FFF2-40B4-BE49-F238E27FC236}">
                  <a16:creationId xmlns="" xmlns:a16="http://schemas.microsoft.com/office/drawing/2014/main" id="{E75966A9-07A7-5E59-CFF8-79EB69F7A90D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or: Elbow 44">
              <a:extLst>
                <a:ext uri="{FF2B5EF4-FFF2-40B4-BE49-F238E27FC236}">
                  <a16:creationId xmlns="" xmlns:a16="http://schemas.microsoft.com/office/drawing/2014/main" id="{06E8ADF1-0618-CFAA-2DF0-8286B1810B0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or: Elbow 45">
              <a:extLst>
                <a:ext uri="{FF2B5EF4-FFF2-40B4-BE49-F238E27FC236}">
                  <a16:creationId xmlns="" xmlns:a16="http://schemas.microsoft.com/office/drawing/2014/main" id="{90C4B6B7-C108-F930-7357-9F3B2FF44D62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46">
              <a:extLst>
                <a:ext uri="{FF2B5EF4-FFF2-40B4-BE49-F238E27FC236}">
                  <a16:creationId xmlns="" xmlns:a16="http://schemas.microsoft.com/office/drawing/2014/main" id="{9397D15D-DB0E-3E8C-D083-E48EA17D0BDA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7" name="Straight Connector 47">
              <a:extLst>
                <a:ext uri="{FF2B5EF4-FFF2-40B4-BE49-F238E27FC236}">
                  <a16:creationId xmlns="" xmlns:a16="http://schemas.microsoft.com/office/drawing/2014/main" id="{CD7976B4-5E18-C842-9C2E-8605F5983CC0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or: Elbow 48">
              <a:extLst>
                <a:ext uri="{FF2B5EF4-FFF2-40B4-BE49-F238E27FC236}">
                  <a16:creationId xmlns="" xmlns:a16="http://schemas.microsoft.com/office/drawing/2014/main" id="{0E93314C-8AAD-475E-CD0C-15C28DF4DC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49">
              <a:extLst>
                <a:ext uri="{FF2B5EF4-FFF2-40B4-BE49-F238E27FC236}">
                  <a16:creationId xmlns="" xmlns:a16="http://schemas.microsoft.com/office/drawing/2014/main" id="{F447643F-BCC5-D6C8-0F37-91FC3D283F34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0" name="Straight Connector 50">
              <a:extLst>
                <a:ext uri="{FF2B5EF4-FFF2-40B4-BE49-F238E27FC236}">
                  <a16:creationId xmlns="" xmlns:a16="http://schemas.microsoft.com/office/drawing/2014/main" id="{27604B9B-88B6-258E-B8D6-F1F463A7EC15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51">
            <a:extLst>
              <a:ext uri="{FF2B5EF4-FFF2-40B4-BE49-F238E27FC236}">
                <a16:creationId xmlns="" xmlns:a16="http://schemas.microsoft.com/office/drawing/2014/main" id="{2A5390BE-BF59-3CD6-97A4-172DF71D7821}"/>
              </a:ext>
            </a:extLst>
          </p:cNvPr>
          <p:cNvGrpSpPr/>
          <p:nvPr/>
        </p:nvGrpSpPr>
        <p:grpSpPr>
          <a:xfrm>
            <a:off x="8184689" y="3960403"/>
            <a:ext cx="529101" cy="787718"/>
            <a:chOff x="1680404" y="3805872"/>
            <a:chExt cx="1365938" cy="2033587"/>
          </a:xfrm>
        </p:grpSpPr>
        <p:sp>
          <p:nvSpPr>
            <p:cNvPr id="162" name="Oval 52">
              <a:extLst>
                <a:ext uri="{FF2B5EF4-FFF2-40B4-BE49-F238E27FC236}">
                  <a16:creationId xmlns="" xmlns:a16="http://schemas.microsoft.com/office/drawing/2014/main" id="{4D3DAE94-6FF1-2DCC-A44B-ADB6C80D5F4C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3" name="Straight Connector 53">
              <a:extLst>
                <a:ext uri="{FF2B5EF4-FFF2-40B4-BE49-F238E27FC236}">
                  <a16:creationId xmlns="" xmlns:a16="http://schemas.microsoft.com/office/drawing/2014/main" id="{58FA7FCC-C282-8571-3B54-1C6272C37FA9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54">
              <a:extLst>
                <a:ext uri="{FF2B5EF4-FFF2-40B4-BE49-F238E27FC236}">
                  <a16:creationId xmlns="" xmlns:a16="http://schemas.microsoft.com/office/drawing/2014/main" id="{4EBBF590-CC5B-0A74-123F-16965D99346D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5" name="Straight Connector 55">
              <a:extLst>
                <a:ext uri="{FF2B5EF4-FFF2-40B4-BE49-F238E27FC236}">
                  <a16:creationId xmlns="" xmlns:a16="http://schemas.microsoft.com/office/drawing/2014/main" id="{B3096E6B-41B5-6F8F-A969-3CAD40EBA14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56">
              <a:extLst>
                <a:ext uri="{FF2B5EF4-FFF2-40B4-BE49-F238E27FC236}">
                  <a16:creationId xmlns="" xmlns:a16="http://schemas.microsoft.com/office/drawing/2014/main" id="{19220F2A-4E72-7E67-1646-005C5590C9C7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7" name="Straight Connector 57">
              <a:extLst>
                <a:ext uri="{FF2B5EF4-FFF2-40B4-BE49-F238E27FC236}">
                  <a16:creationId xmlns="" xmlns:a16="http://schemas.microsoft.com/office/drawing/2014/main" id="{4302B28D-C364-FED9-8FFE-A718E67C8954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or: Elbow 58">
              <a:extLst>
                <a:ext uri="{FF2B5EF4-FFF2-40B4-BE49-F238E27FC236}">
                  <a16:creationId xmlns="" xmlns:a16="http://schemas.microsoft.com/office/drawing/2014/main" id="{BE010B99-70BE-2C91-11B6-D868961E7F79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or: Elbow 59">
              <a:extLst>
                <a:ext uri="{FF2B5EF4-FFF2-40B4-BE49-F238E27FC236}">
                  <a16:creationId xmlns="" xmlns:a16="http://schemas.microsoft.com/office/drawing/2014/main" id="{521D7AC7-48DF-C0DB-BDF7-119A2F77E2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or: Elbow 60">
              <a:extLst>
                <a:ext uri="{FF2B5EF4-FFF2-40B4-BE49-F238E27FC236}">
                  <a16:creationId xmlns="" xmlns:a16="http://schemas.microsoft.com/office/drawing/2014/main" id="{89F8265F-F9C1-9E20-475E-12C57340EDF7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61">
              <a:extLst>
                <a:ext uri="{FF2B5EF4-FFF2-40B4-BE49-F238E27FC236}">
                  <a16:creationId xmlns="" xmlns:a16="http://schemas.microsoft.com/office/drawing/2014/main" id="{CBAAE3E4-DC19-3DE6-4DC6-D611FD061C1F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2" name="Straight Connector 62">
              <a:extLst>
                <a:ext uri="{FF2B5EF4-FFF2-40B4-BE49-F238E27FC236}">
                  <a16:creationId xmlns="" xmlns:a16="http://schemas.microsoft.com/office/drawing/2014/main" id="{F4949F4E-67BD-46FE-1D8C-8ECFACB9B7CF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or: Elbow 63">
              <a:extLst>
                <a:ext uri="{FF2B5EF4-FFF2-40B4-BE49-F238E27FC236}">
                  <a16:creationId xmlns="" xmlns:a16="http://schemas.microsoft.com/office/drawing/2014/main" id="{DDAC3179-2137-DE65-ED7B-AC334D00206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64">
              <a:extLst>
                <a:ext uri="{FF2B5EF4-FFF2-40B4-BE49-F238E27FC236}">
                  <a16:creationId xmlns="" xmlns:a16="http://schemas.microsoft.com/office/drawing/2014/main" id="{D8705588-0095-7F0B-05E2-91DE6A21D8D4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5" name="Straight Connector 65">
              <a:extLst>
                <a:ext uri="{FF2B5EF4-FFF2-40B4-BE49-F238E27FC236}">
                  <a16:creationId xmlns="" xmlns:a16="http://schemas.microsoft.com/office/drawing/2014/main" id="{CE618DA2-891F-8FD3-F5A1-F05FEF4BDFD4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0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2">
            <a:extLst>
              <a:ext uri="{FF2B5EF4-FFF2-40B4-BE49-F238E27FC236}">
                <a16:creationId xmlns="" xmlns:a16="http://schemas.microsoft.com/office/drawing/2014/main" id="{AB665E53-1BAF-091D-87AE-969D21989EDC}"/>
              </a:ext>
            </a:extLst>
          </p:cNvPr>
          <p:cNvSpPr/>
          <p:nvPr/>
        </p:nvSpPr>
        <p:spPr>
          <a:xfrm>
            <a:off x="8472833" y="469459"/>
            <a:ext cx="3454197" cy="3454186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CB3E33-F099-D93B-89D8-BAB69A236153}"/>
              </a:ext>
            </a:extLst>
          </p:cNvPr>
          <p:cNvSpPr txBox="1"/>
          <p:nvPr/>
        </p:nvSpPr>
        <p:spPr>
          <a:xfrm>
            <a:off x="4840900" y="730663"/>
            <a:ext cx="5037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АНАЛИТИЧЕСКИЙ </a:t>
            </a:r>
            <a:r>
              <a:rPr lang="ru-RU" sz="20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КОНТРОЛЬ</a:t>
            </a:r>
            <a:endParaRPr lang="ru-RU" sz="2000" b="1" dirty="0">
              <a:solidFill>
                <a:srgbClr val="FFFFFF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="" xmlns:a16="http://schemas.microsoft.com/office/drawing/2014/main" id="{EDA9557F-86C4-25B4-A401-26C31912B64C}"/>
              </a:ext>
            </a:extLst>
          </p:cNvPr>
          <p:cNvSpPr/>
          <p:nvPr/>
        </p:nvSpPr>
        <p:spPr>
          <a:xfrm>
            <a:off x="7081504" y="1598295"/>
            <a:ext cx="1363529" cy="549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700" b="1" dirty="0">
                <a:solidFill>
                  <a:srgbClr val="FFFF00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1500+</a:t>
            </a:r>
            <a:endParaRPr lang="en-US" sz="2700" b="1" dirty="0">
              <a:solidFill>
                <a:srgbClr val="FFFF00"/>
              </a:solidFill>
              <a:latin typeface="Rosatom" panose="020B0503040504020204" pitchFamily="34" charset="0"/>
              <a:ea typeface="Rosatom" panose="020B0503040504020204" pitchFamily="34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B1A3049-51AB-B238-D19C-1B401752F921}"/>
              </a:ext>
            </a:extLst>
          </p:cNvPr>
          <p:cNvSpPr txBox="1"/>
          <p:nvPr/>
        </p:nvSpPr>
        <p:spPr>
          <a:xfrm>
            <a:off x="7334766" y="1376032"/>
            <a:ext cx="7948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FFFF00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обучено</a:t>
            </a:r>
            <a:endParaRPr lang="ru-RU" sz="1050" b="1" dirty="0">
              <a:solidFill>
                <a:srgbClr val="FFFF00"/>
              </a:solidFill>
              <a:latin typeface="Rosatom" panose="020B0503040504020204" pitchFamily="34" charset="0"/>
              <a:ea typeface="Rosatom" panose="020B050304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FE870CD-EC05-D4CB-D8D4-F225E38581C9}"/>
              </a:ext>
            </a:extLst>
          </p:cNvPr>
          <p:cNvSpPr txBox="1"/>
          <p:nvPr/>
        </p:nvSpPr>
        <p:spPr>
          <a:xfrm>
            <a:off x="3753278" y="4394667"/>
            <a:ext cx="256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инженер</a:t>
            </a:r>
          </a:p>
        </p:txBody>
      </p:sp>
      <p:sp>
        <p:nvSpPr>
          <p:cNvPr id="120" name="Rectangle 15">
            <a:extLst>
              <a:ext uri="{FF2B5EF4-FFF2-40B4-BE49-F238E27FC236}">
                <a16:creationId xmlns="" xmlns:a16="http://schemas.microsoft.com/office/drawing/2014/main" id="{441EDEF8-4AE1-4462-F4EB-D13B0F1EFF0A}"/>
              </a:ext>
            </a:extLst>
          </p:cNvPr>
          <p:cNvSpPr/>
          <p:nvPr/>
        </p:nvSpPr>
        <p:spPr>
          <a:xfrm>
            <a:off x="895594" y="3754368"/>
            <a:ext cx="144792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FFFF00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работаем</a:t>
            </a:r>
          </a:p>
          <a:p>
            <a:pPr algn="ctr"/>
            <a:r>
              <a:rPr lang="ru-RU" sz="2700" b="1" dirty="0" smtClean="0">
                <a:solidFill>
                  <a:srgbClr val="FFFF00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3 года</a:t>
            </a:r>
            <a:endParaRPr lang="en-US" sz="2700" b="1" dirty="0">
              <a:solidFill>
                <a:srgbClr val="FFFF00"/>
              </a:solidFill>
              <a:latin typeface="Rosatom" panose="020B0503040504020204" pitchFamily="34" charset="0"/>
              <a:ea typeface="Rosatom" panose="020B0503040504020204" pitchFamily="34" charset="0"/>
              <a:cs typeface="Poppins" panose="000005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0FE870CD-EC05-D4CB-D8D4-F225E38581C9}"/>
              </a:ext>
            </a:extLst>
          </p:cNvPr>
          <p:cNvSpPr txBox="1"/>
          <p:nvPr/>
        </p:nvSpPr>
        <p:spPr>
          <a:xfrm>
            <a:off x="6482236" y="2798541"/>
            <a:ext cx="256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лаборант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0FE870CD-EC05-D4CB-D8D4-F225E38581C9}"/>
              </a:ext>
            </a:extLst>
          </p:cNvPr>
          <p:cNvSpPr txBox="1"/>
          <p:nvPr/>
        </p:nvSpPr>
        <p:spPr>
          <a:xfrm>
            <a:off x="4632981" y="2343495"/>
            <a:ext cx="256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технолог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FE870CD-EC05-D4CB-D8D4-F225E38581C9}"/>
              </a:ext>
            </a:extLst>
          </p:cNvPr>
          <p:cNvSpPr txBox="1"/>
          <p:nvPr/>
        </p:nvSpPr>
        <p:spPr>
          <a:xfrm>
            <a:off x="2975947" y="3566710"/>
            <a:ext cx="256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химик</a:t>
            </a:r>
          </a:p>
        </p:txBody>
      </p:sp>
      <p:sp>
        <p:nvSpPr>
          <p:cNvPr id="127" name="Rectangle 15">
            <a:extLst>
              <a:ext uri="{FF2B5EF4-FFF2-40B4-BE49-F238E27FC236}">
                <a16:creationId xmlns="" xmlns:a16="http://schemas.microsoft.com/office/drawing/2014/main" id="{441EDEF8-4AE1-4462-F4EB-D13B0F1EFF0A}"/>
              </a:ext>
            </a:extLst>
          </p:cNvPr>
          <p:cNvSpPr/>
          <p:nvPr/>
        </p:nvSpPr>
        <p:spPr>
          <a:xfrm>
            <a:off x="5299504" y="3137095"/>
            <a:ext cx="144792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FFFF00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16 </a:t>
            </a:r>
            <a:endParaRPr lang="ru-RU" sz="2700" b="1" dirty="0">
              <a:solidFill>
                <a:srgbClr val="FFFF00"/>
              </a:solidFill>
              <a:latin typeface="Rosatom" panose="020B0503040504020204" pitchFamily="34" charset="0"/>
              <a:ea typeface="Rosatom" panose="020B0503040504020204" pitchFamily="34" charset="0"/>
              <a:cs typeface="Poppins" panose="00000500000000000000" pitchFamily="2" charset="0"/>
            </a:endParaRPr>
          </a:p>
          <a:p>
            <a:pPr algn="ctr"/>
            <a:r>
              <a:rPr lang="ru-RU" sz="1050" b="1" dirty="0">
                <a:solidFill>
                  <a:srgbClr val="FFFF00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программ</a:t>
            </a:r>
            <a:endParaRPr lang="en-US" sz="1050" b="1" dirty="0">
              <a:solidFill>
                <a:srgbClr val="FFFF00"/>
              </a:solidFill>
              <a:latin typeface="Rosatom" panose="020B0503040504020204" pitchFamily="34" charset="0"/>
              <a:ea typeface="Rosatom" panose="020B0503040504020204" pitchFamily="34" charset="0"/>
              <a:cs typeface="Poppins" panose="00000500000000000000" pitchFamily="2" charset="0"/>
            </a:endParaRPr>
          </a:p>
        </p:txBody>
      </p:sp>
      <p:pic>
        <p:nvPicPr>
          <p:cNvPr id="119" name="Picture 2" descr="C:\Users\юзер\Desktop\Здание ЦЗ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214" y="236137"/>
            <a:ext cx="4467833" cy="29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FE870CD-EC05-D4CB-D8D4-F225E38581C9}"/>
              </a:ext>
            </a:extLst>
          </p:cNvPr>
          <p:cNvSpPr txBox="1"/>
          <p:nvPr/>
        </p:nvSpPr>
        <p:spPr>
          <a:xfrm>
            <a:off x="254214" y="3277098"/>
            <a:ext cx="256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радиохимик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latin typeface="Rosatom" panose="020B0503040504020204" pitchFamily="34" charset="0"/>
              <a:ea typeface="Rosatom" panose="020B0503040504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0FE870CD-EC05-D4CB-D8D4-F225E38581C9}"/>
              </a:ext>
            </a:extLst>
          </p:cNvPr>
          <p:cNvSpPr txBox="1"/>
          <p:nvPr/>
        </p:nvSpPr>
        <p:spPr>
          <a:xfrm>
            <a:off x="6184470" y="3923645"/>
            <a:ext cx="256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спектрометрист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latin typeface="Rosatom" panose="020B0503040504020204" pitchFamily="34" charset="0"/>
              <a:ea typeface="Rosatom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0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25">
            <a:extLst>
              <a:ext uri="{FF2B5EF4-FFF2-40B4-BE49-F238E27FC236}">
                <a16:creationId xmlns="" xmlns:a16="http://schemas.microsoft.com/office/drawing/2014/main" id="{AD5CCD9B-C020-313E-9DA5-34224243A7F3}"/>
              </a:ext>
            </a:extLst>
          </p:cNvPr>
          <p:cNvCxnSpPr>
            <a:cxnSpLocks/>
          </p:cNvCxnSpPr>
          <p:nvPr/>
        </p:nvCxnSpPr>
        <p:spPr>
          <a:xfrm>
            <a:off x="7050072" y="686777"/>
            <a:ext cx="273877" cy="0"/>
          </a:xfrm>
          <a:prstGeom prst="line">
            <a:avLst/>
          </a:prstGeom>
          <a:ln w="12700">
            <a:solidFill>
              <a:srgbClr val="3E7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36">
            <a:extLst>
              <a:ext uri="{FF2B5EF4-FFF2-40B4-BE49-F238E27FC236}">
                <a16:creationId xmlns="" xmlns:a16="http://schemas.microsoft.com/office/drawing/2014/main" id="{844B9189-047E-75E7-0548-0D0F3797C37E}"/>
              </a:ext>
            </a:extLst>
          </p:cNvPr>
          <p:cNvGrpSpPr/>
          <p:nvPr/>
        </p:nvGrpSpPr>
        <p:grpSpPr>
          <a:xfrm rot="10800000">
            <a:off x="450822" y="229184"/>
            <a:ext cx="529101" cy="787718"/>
            <a:chOff x="1680404" y="3805872"/>
            <a:chExt cx="1365938" cy="2033587"/>
          </a:xfrm>
        </p:grpSpPr>
        <p:sp>
          <p:nvSpPr>
            <p:cNvPr id="147" name="Oval 37">
              <a:extLst>
                <a:ext uri="{FF2B5EF4-FFF2-40B4-BE49-F238E27FC236}">
                  <a16:creationId xmlns="" xmlns:a16="http://schemas.microsoft.com/office/drawing/2014/main" id="{CD0EB439-7EE7-9F58-2712-440FE198DC2D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8" name="Straight Connector 38">
              <a:extLst>
                <a:ext uri="{FF2B5EF4-FFF2-40B4-BE49-F238E27FC236}">
                  <a16:creationId xmlns="" xmlns:a16="http://schemas.microsoft.com/office/drawing/2014/main" id="{BD90D121-8DD7-346E-91E4-50BE1402BDD7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39">
              <a:extLst>
                <a:ext uri="{FF2B5EF4-FFF2-40B4-BE49-F238E27FC236}">
                  <a16:creationId xmlns="" xmlns:a16="http://schemas.microsoft.com/office/drawing/2014/main" id="{E1AE0727-8FB0-E61B-334F-2E08CD48D454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0" name="Straight Connector 40">
              <a:extLst>
                <a:ext uri="{FF2B5EF4-FFF2-40B4-BE49-F238E27FC236}">
                  <a16:creationId xmlns="" xmlns:a16="http://schemas.microsoft.com/office/drawing/2014/main" id="{75DEF66D-E6FF-CD6C-BA2B-17F9914C7EB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41">
              <a:extLst>
                <a:ext uri="{FF2B5EF4-FFF2-40B4-BE49-F238E27FC236}">
                  <a16:creationId xmlns="" xmlns:a16="http://schemas.microsoft.com/office/drawing/2014/main" id="{EB643162-6392-681C-007E-1C0C60453255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2" name="Straight Connector 42">
              <a:extLst>
                <a:ext uri="{FF2B5EF4-FFF2-40B4-BE49-F238E27FC236}">
                  <a16:creationId xmlns="" xmlns:a16="http://schemas.microsoft.com/office/drawing/2014/main" id="{5696034A-3B55-AB04-DD12-F085541E5846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or: Elbow 43">
              <a:extLst>
                <a:ext uri="{FF2B5EF4-FFF2-40B4-BE49-F238E27FC236}">
                  <a16:creationId xmlns="" xmlns:a16="http://schemas.microsoft.com/office/drawing/2014/main" id="{E75966A9-07A7-5E59-CFF8-79EB69F7A90D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or: Elbow 44">
              <a:extLst>
                <a:ext uri="{FF2B5EF4-FFF2-40B4-BE49-F238E27FC236}">
                  <a16:creationId xmlns="" xmlns:a16="http://schemas.microsoft.com/office/drawing/2014/main" id="{06E8ADF1-0618-CFAA-2DF0-8286B1810B0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or: Elbow 45">
              <a:extLst>
                <a:ext uri="{FF2B5EF4-FFF2-40B4-BE49-F238E27FC236}">
                  <a16:creationId xmlns="" xmlns:a16="http://schemas.microsoft.com/office/drawing/2014/main" id="{90C4B6B7-C108-F930-7357-9F3B2FF44D62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46">
              <a:extLst>
                <a:ext uri="{FF2B5EF4-FFF2-40B4-BE49-F238E27FC236}">
                  <a16:creationId xmlns="" xmlns:a16="http://schemas.microsoft.com/office/drawing/2014/main" id="{9397D15D-DB0E-3E8C-D083-E48EA17D0BDA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7" name="Straight Connector 47">
              <a:extLst>
                <a:ext uri="{FF2B5EF4-FFF2-40B4-BE49-F238E27FC236}">
                  <a16:creationId xmlns="" xmlns:a16="http://schemas.microsoft.com/office/drawing/2014/main" id="{CD7976B4-5E18-C842-9C2E-8605F5983CC0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or: Elbow 48">
              <a:extLst>
                <a:ext uri="{FF2B5EF4-FFF2-40B4-BE49-F238E27FC236}">
                  <a16:creationId xmlns="" xmlns:a16="http://schemas.microsoft.com/office/drawing/2014/main" id="{0E93314C-8AAD-475E-CD0C-15C28DF4DC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49">
              <a:extLst>
                <a:ext uri="{FF2B5EF4-FFF2-40B4-BE49-F238E27FC236}">
                  <a16:creationId xmlns="" xmlns:a16="http://schemas.microsoft.com/office/drawing/2014/main" id="{F447643F-BCC5-D6C8-0F37-91FC3D283F34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0" name="Straight Connector 50">
              <a:extLst>
                <a:ext uri="{FF2B5EF4-FFF2-40B4-BE49-F238E27FC236}">
                  <a16:creationId xmlns="" xmlns:a16="http://schemas.microsoft.com/office/drawing/2014/main" id="{27604B9B-88B6-258E-B8D6-F1F463A7EC15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51">
            <a:extLst>
              <a:ext uri="{FF2B5EF4-FFF2-40B4-BE49-F238E27FC236}">
                <a16:creationId xmlns="" xmlns:a16="http://schemas.microsoft.com/office/drawing/2014/main" id="{2A5390BE-BF59-3CD6-97A4-172DF71D7821}"/>
              </a:ext>
            </a:extLst>
          </p:cNvPr>
          <p:cNvGrpSpPr/>
          <p:nvPr/>
        </p:nvGrpSpPr>
        <p:grpSpPr>
          <a:xfrm>
            <a:off x="8184689" y="3960403"/>
            <a:ext cx="529101" cy="787718"/>
            <a:chOff x="1680404" y="3805872"/>
            <a:chExt cx="1365938" cy="2033587"/>
          </a:xfrm>
        </p:grpSpPr>
        <p:sp>
          <p:nvSpPr>
            <p:cNvPr id="162" name="Oval 52">
              <a:extLst>
                <a:ext uri="{FF2B5EF4-FFF2-40B4-BE49-F238E27FC236}">
                  <a16:creationId xmlns="" xmlns:a16="http://schemas.microsoft.com/office/drawing/2014/main" id="{4D3DAE94-6FF1-2DCC-A44B-ADB6C80D5F4C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3" name="Straight Connector 53">
              <a:extLst>
                <a:ext uri="{FF2B5EF4-FFF2-40B4-BE49-F238E27FC236}">
                  <a16:creationId xmlns="" xmlns:a16="http://schemas.microsoft.com/office/drawing/2014/main" id="{58FA7FCC-C282-8571-3B54-1C6272C37FA9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54">
              <a:extLst>
                <a:ext uri="{FF2B5EF4-FFF2-40B4-BE49-F238E27FC236}">
                  <a16:creationId xmlns="" xmlns:a16="http://schemas.microsoft.com/office/drawing/2014/main" id="{4EBBF590-CC5B-0A74-123F-16965D99346D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5" name="Straight Connector 55">
              <a:extLst>
                <a:ext uri="{FF2B5EF4-FFF2-40B4-BE49-F238E27FC236}">
                  <a16:creationId xmlns="" xmlns:a16="http://schemas.microsoft.com/office/drawing/2014/main" id="{B3096E6B-41B5-6F8F-A969-3CAD40EBA14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56">
              <a:extLst>
                <a:ext uri="{FF2B5EF4-FFF2-40B4-BE49-F238E27FC236}">
                  <a16:creationId xmlns="" xmlns:a16="http://schemas.microsoft.com/office/drawing/2014/main" id="{19220F2A-4E72-7E67-1646-005C5590C9C7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7" name="Straight Connector 57">
              <a:extLst>
                <a:ext uri="{FF2B5EF4-FFF2-40B4-BE49-F238E27FC236}">
                  <a16:creationId xmlns="" xmlns:a16="http://schemas.microsoft.com/office/drawing/2014/main" id="{4302B28D-C364-FED9-8FFE-A718E67C8954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or: Elbow 58">
              <a:extLst>
                <a:ext uri="{FF2B5EF4-FFF2-40B4-BE49-F238E27FC236}">
                  <a16:creationId xmlns="" xmlns:a16="http://schemas.microsoft.com/office/drawing/2014/main" id="{BE010B99-70BE-2C91-11B6-D868961E7F79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or: Elbow 59">
              <a:extLst>
                <a:ext uri="{FF2B5EF4-FFF2-40B4-BE49-F238E27FC236}">
                  <a16:creationId xmlns="" xmlns:a16="http://schemas.microsoft.com/office/drawing/2014/main" id="{521D7AC7-48DF-C0DB-BDF7-119A2F77E2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or: Elbow 60">
              <a:extLst>
                <a:ext uri="{FF2B5EF4-FFF2-40B4-BE49-F238E27FC236}">
                  <a16:creationId xmlns="" xmlns:a16="http://schemas.microsoft.com/office/drawing/2014/main" id="{89F8265F-F9C1-9E20-475E-12C57340EDF7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61">
              <a:extLst>
                <a:ext uri="{FF2B5EF4-FFF2-40B4-BE49-F238E27FC236}">
                  <a16:creationId xmlns="" xmlns:a16="http://schemas.microsoft.com/office/drawing/2014/main" id="{CBAAE3E4-DC19-3DE6-4DC6-D611FD061C1F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2" name="Straight Connector 62">
              <a:extLst>
                <a:ext uri="{FF2B5EF4-FFF2-40B4-BE49-F238E27FC236}">
                  <a16:creationId xmlns="" xmlns:a16="http://schemas.microsoft.com/office/drawing/2014/main" id="{F4949F4E-67BD-46FE-1D8C-8ECFACB9B7CF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or: Elbow 63">
              <a:extLst>
                <a:ext uri="{FF2B5EF4-FFF2-40B4-BE49-F238E27FC236}">
                  <a16:creationId xmlns="" xmlns:a16="http://schemas.microsoft.com/office/drawing/2014/main" id="{DDAC3179-2137-DE65-ED7B-AC334D00206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64">
              <a:extLst>
                <a:ext uri="{FF2B5EF4-FFF2-40B4-BE49-F238E27FC236}">
                  <a16:creationId xmlns="" xmlns:a16="http://schemas.microsoft.com/office/drawing/2014/main" id="{D8705588-0095-7F0B-05E2-91DE6A21D8D4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5" name="Straight Connector 65">
              <a:extLst>
                <a:ext uri="{FF2B5EF4-FFF2-40B4-BE49-F238E27FC236}">
                  <a16:creationId xmlns="" xmlns:a16="http://schemas.microsoft.com/office/drawing/2014/main" id="{CE618DA2-891F-8FD3-F5A1-F05FEF4BDFD4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1" y="1106402"/>
            <a:ext cx="5041972" cy="3361313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08CB3E33-F099-D93B-89D8-BAB69A236153}"/>
              </a:ext>
            </a:extLst>
          </p:cNvPr>
          <p:cNvSpPr txBox="1"/>
          <p:nvPr/>
        </p:nvSpPr>
        <p:spPr>
          <a:xfrm>
            <a:off x="1183300" y="264412"/>
            <a:ext cx="503737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ЛАБОРАТОРИЯ</a:t>
            </a:r>
            <a:endParaRPr lang="ru-RU" sz="2800" b="1" dirty="0">
              <a:solidFill>
                <a:srgbClr val="FFFFFF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08CB3E33-F099-D93B-89D8-BAB69A236153}"/>
              </a:ext>
            </a:extLst>
          </p:cNvPr>
          <p:cNvSpPr txBox="1"/>
          <p:nvPr/>
        </p:nvSpPr>
        <p:spPr>
          <a:xfrm>
            <a:off x="5617921" y="1359621"/>
            <a:ext cx="34120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&gt;</a:t>
            </a:r>
            <a:r>
              <a:rPr lang="ru-RU" sz="20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200 м</a:t>
            </a:r>
            <a:r>
              <a:rPr lang="ru-RU" sz="2000" b="1" baseline="30000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12 рабочих мест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культура безопасности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ПСР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«На шаг впереди»</a:t>
            </a:r>
            <a:endParaRPr lang="ru-RU" sz="2000" b="1" dirty="0">
              <a:solidFill>
                <a:srgbClr val="FFFFFF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25">
            <a:extLst>
              <a:ext uri="{FF2B5EF4-FFF2-40B4-BE49-F238E27FC236}">
                <a16:creationId xmlns="" xmlns:a16="http://schemas.microsoft.com/office/drawing/2014/main" id="{AD5CCD9B-C020-313E-9DA5-34224243A7F3}"/>
              </a:ext>
            </a:extLst>
          </p:cNvPr>
          <p:cNvCxnSpPr>
            <a:cxnSpLocks/>
          </p:cNvCxnSpPr>
          <p:nvPr/>
        </p:nvCxnSpPr>
        <p:spPr>
          <a:xfrm>
            <a:off x="7050072" y="686777"/>
            <a:ext cx="273877" cy="0"/>
          </a:xfrm>
          <a:prstGeom prst="line">
            <a:avLst/>
          </a:prstGeom>
          <a:ln w="12700">
            <a:solidFill>
              <a:srgbClr val="3E7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36">
            <a:extLst>
              <a:ext uri="{FF2B5EF4-FFF2-40B4-BE49-F238E27FC236}">
                <a16:creationId xmlns="" xmlns:a16="http://schemas.microsoft.com/office/drawing/2014/main" id="{844B9189-047E-75E7-0548-0D0F3797C37E}"/>
              </a:ext>
            </a:extLst>
          </p:cNvPr>
          <p:cNvGrpSpPr/>
          <p:nvPr/>
        </p:nvGrpSpPr>
        <p:grpSpPr>
          <a:xfrm rot="10800000">
            <a:off x="450822" y="229184"/>
            <a:ext cx="529101" cy="787718"/>
            <a:chOff x="1680404" y="3805872"/>
            <a:chExt cx="1365938" cy="2033587"/>
          </a:xfrm>
        </p:grpSpPr>
        <p:sp>
          <p:nvSpPr>
            <p:cNvPr id="147" name="Oval 37">
              <a:extLst>
                <a:ext uri="{FF2B5EF4-FFF2-40B4-BE49-F238E27FC236}">
                  <a16:creationId xmlns="" xmlns:a16="http://schemas.microsoft.com/office/drawing/2014/main" id="{CD0EB439-7EE7-9F58-2712-440FE198DC2D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8" name="Straight Connector 38">
              <a:extLst>
                <a:ext uri="{FF2B5EF4-FFF2-40B4-BE49-F238E27FC236}">
                  <a16:creationId xmlns="" xmlns:a16="http://schemas.microsoft.com/office/drawing/2014/main" id="{BD90D121-8DD7-346E-91E4-50BE1402BDD7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39">
              <a:extLst>
                <a:ext uri="{FF2B5EF4-FFF2-40B4-BE49-F238E27FC236}">
                  <a16:creationId xmlns="" xmlns:a16="http://schemas.microsoft.com/office/drawing/2014/main" id="{E1AE0727-8FB0-E61B-334F-2E08CD48D454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0" name="Straight Connector 40">
              <a:extLst>
                <a:ext uri="{FF2B5EF4-FFF2-40B4-BE49-F238E27FC236}">
                  <a16:creationId xmlns="" xmlns:a16="http://schemas.microsoft.com/office/drawing/2014/main" id="{75DEF66D-E6FF-CD6C-BA2B-17F9914C7EB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41">
              <a:extLst>
                <a:ext uri="{FF2B5EF4-FFF2-40B4-BE49-F238E27FC236}">
                  <a16:creationId xmlns="" xmlns:a16="http://schemas.microsoft.com/office/drawing/2014/main" id="{EB643162-6392-681C-007E-1C0C60453255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2" name="Straight Connector 42">
              <a:extLst>
                <a:ext uri="{FF2B5EF4-FFF2-40B4-BE49-F238E27FC236}">
                  <a16:creationId xmlns="" xmlns:a16="http://schemas.microsoft.com/office/drawing/2014/main" id="{5696034A-3B55-AB04-DD12-F085541E5846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or: Elbow 43">
              <a:extLst>
                <a:ext uri="{FF2B5EF4-FFF2-40B4-BE49-F238E27FC236}">
                  <a16:creationId xmlns="" xmlns:a16="http://schemas.microsoft.com/office/drawing/2014/main" id="{E75966A9-07A7-5E59-CFF8-79EB69F7A90D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or: Elbow 44">
              <a:extLst>
                <a:ext uri="{FF2B5EF4-FFF2-40B4-BE49-F238E27FC236}">
                  <a16:creationId xmlns="" xmlns:a16="http://schemas.microsoft.com/office/drawing/2014/main" id="{06E8ADF1-0618-CFAA-2DF0-8286B1810B0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or: Elbow 45">
              <a:extLst>
                <a:ext uri="{FF2B5EF4-FFF2-40B4-BE49-F238E27FC236}">
                  <a16:creationId xmlns="" xmlns:a16="http://schemas.microsoft.com/office/drawing/2014/main" id="{90C4B6B7-C108-F930-7357-9F3B2FF44D62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46">
              <a:extLst>
                <a:ext uri="{FF2B5EF4-FFF2-40B4-BE49-F238E27FC236}">
                  <a16:creationId xmlns="" xmlns:a16="http://schemas.microsoft.com/office/drawing/2014/main" id="{9397D15D-DB0E-3E8C-D083-E48EA17D0BDA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7" name="Straight Connector 47">
              <a:extLst>
                <a:ext uri="{FF2B5EF4-FFF2-40B4-BE49-F238E27FC236}">
                  <a16:creationId xmlns="" xmlns:a16="http://schemas.microsoft.com/office/drawing/2014/main" id="{CD7976B4-5E18-C842-9C2E-8605F5983CC0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or: Elbow 48">
              <a:extLst>
                <a:ext uri="{FF2B5EF4-FFF2-40B4-BE49-F238E27FC236}">
                  <a16:creationId xmlns="" xmlns:a16="http://schemas.microsoft.com/office/drawing/2014/main" id="{0E93314C-8AAD-475E-CD0C-15C28DF4DC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49">
              <a:extLst>
                <a:ext uri="{FF2B5EF4-FFF2-40B4-BE49-F238E27FC236}">
                  <a16:creationId xmlns="" xmlns:a16="http://schemas.microsoft.com/office/drawing/2014/main" id="{F447643F-BCC5-D6C8-0F37-91FC3D283F34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0" name="Straight Connector 50">
              <a:extLst>
                <a:ext uri="{FF2B5EF4-FFF2-40B4-BE49-F238E27FC236}">
                  <a16:creationId xmlns="" xmlns:a16="http://schemas.microsoft.com/office/drawing/2014/main" id="{27604B9B-88B6-258E-B8D6-F1F463A7EC15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51">
            <a:extLst>
              <a:ext uri="{FF2B5EF4-FFF2-40B4-BE49-F238E27FC236}">
                <a16:creationId xmlns="" xmlns:a16="http://schemas.microsoft.com/office/drawing/2014/main" id="{2A5390BE-BF59-3CD6-97A4-172DF71D7821}"/>
              </a:ext>
            </a:extLst>
          </p:cNvPr>
          <p:cNvGrpSpPr/>
          <p:nvPr/>
        </p:nvGrpSpPr>
        <p:grpSpPr>
          <a:xfrm>
            <a:off x="8184689" y="3960403"/>
            <a:ext cx="529101" cy="787718"/>
            <a:chOff x="1680404" y="3805872"/>
            <a:chExt cx="1365938" cy="2033587"/>
          </a:xfrm>
        </p:grpSpPr>
        <p:sp>
          <p:nvSpPr>
            <p:cNvPr id="162" name="Oval 52">
              <a:extLst>
                <a:ext uri="{FF2B5EF4-FFF2-40B4-BE49-F238E27FC236}">
                  <a16:creationId xmlns="" xmlns:a16="http://schemas.microsoft.com/office/drawing/2014/main" id="{4D3DAE94-6FF1-2DCC-A44B-ADB6C80D5F4C}"/>
                </a:ext>
              </a:extLst>
            </p:cNvPr>
            <p:cNvSpPr/>
            <p:nvPr/>
          </p:nvSpPr>
          <p:spPr>
            <a:xfrm rot="10800000" flipH="1">
              <a:off x="1808991" y="5406071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3" name="Straight Connector 53">
              <a:extLst>
                <a:ext uri="{FF2B5EF4-FFF2-40B4-BE49-F238E27FC236}">
                  <a16:creationId xmlns="" xmlns:a16="http://schemas.microsoft.com/office/drawing/2014/main" id="{58FA7FCC-C282-8571-3B54-1C6272C37FA9}"/>
                </a:ext>
              </a:extLst>
            </p:cNvPr>
            <p:cNvCxnSpPr/>
            <p:nvPr/>
          </p:nvCxnSpPr>
          <p:spPr>
            <a:xfrm rot="10800000" flipH="1">
              <a:off x="1868522" y="4825046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54">
              <a:extLst>
                <a:ext uri="{FF2B5EF4-FFF2-40B4-BE49-F238E27FC236}">
                  <a16:creationId xmlns="" xmlns:a16="http://schemas.microsoft.com/office/drawing/2014/main" id="{4EBBF590-CC5B-0A74-123F-16965D99346D}"/>
                </a:ext>
              </a:extLst>
            </p:cNvPr>
            <p:cNvSpPr/>
            <p:nvPr/>
          </p:nvSpPr>
          <p:spPr>
            <a:xfrm rot="10800000" flipH="1">
              <a:off x="2370932" y="57203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5" name="Straight Connector 55">
              <a:extLst>
                <a:ext uri="{FF2B5EF4-FFF2-40B4-BE49-F238E27FC236}">
                  <a16:creationId xmlns="" xmlns:a16="http://schemas.microsoft.com/office/drawing/2014/main" id="{B3096E6B-41B5-6F8F-A969-3CAD40EBA14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30463" y="4346415"/>
              <a:ext cx="0" cy="13739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56">
              <a:extLst>
                <a:ext uri="{FF2B5EF4-FFF2-40B4-BE49-F238E27FC236}">
                  <a16:creationId xmlns="" xmlns:a16="http://schemas.microsoft.com/office/drawing/2014/main" id="{19220F2A-4E72-7E67-1646-005C5590C9C7}"/>
                </a:ext>
              </a:extLst>
            </p:cNvPr>
            <p:cNvSpPr/>
            <p:nvPr/>
          </p:nvSpPr>
          <p:spPr>
            <a:xfrm rot="10800000" flipH="1">
              <a:off x="2018541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7" name="Straight Connector 57">
              <a:extLst>
                <a:ext uri="{FF2B5EF4-FFF2-40B4-BE49-F238E27FC236}">
                  <a16:creationId xmlns="" xmlns:a16="http://schemas.microsoft.com/office/drawing/2014/main" id="{4302B28D-C364-FED9-8FFE-A718E67C8954}"/>
                </a:ext>
              </a:extLst>
            </p:cNvPr>
            <p:cNvCxnSpPr/>
            <p:nvPr/>
          </p:nvCxnSpPr>
          <p:spPr>
            <a:xfrm rot="10800000" flipH="1">
              <a:off x="2078072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or: Elbow 58">
              <a:extLst>
                <a:ext uri="{FF2B5EF4-FFF2-40B4-BE49-F238E27FC236}">
                  <a16:creationId xmlns="" xmlns:a16="http://schemas.microsoft.com/office/drawing/2014/main" id="{BE010B99-70BE-2C91-11B6-D868961E7F79}"/>
                </a:ext>
              </a:extLst>
            </p:cNvPr>
            <p:cNvCxnSpPr/>
            <p:nvPr/>
          </p:nvCxnSpPr>
          <p:spPr>
            <a:xfrm flipH="1" flipV="1">
              <a:off x="1680404" y="442261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or: Elbow 59">
              <a:extLst>
                <a:ext uri="{FF2B5EF4-FFF2-40B4-BE49-F238E27FC236}">
                  <a16:creationId xmlns="" xmlns:a16="http://schemas.microsoft.com/office/drawing/2014/main" id="{521D7AC7-48DF-C0DB-BDF7-119A2F77E2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30462" y="5414405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or: Elbow 60">
              <a:extLst>
                <a:ext uri="{FF2B5EF4-FFF2-40B4-BE49-F238E27FC236}">
                  <a16:creationId xmlns="" xmlns:a16="http://schemas.microsoft.com/office/drawing/2014/main" id="{89F8265F-F9C1-9E20-475E-12C57340EDF7}"/>
                </a:ext>
              </a:extLst>
            </p:cNvPr>
            <p:cNvCxnSpPr/>
            <p:nvPr userDrawn="1"/>
          </p:nvCxnSpPr>
          <p:spPr>
            <a:xfrm flipH="1" flipV="1">
              <a:off x="2036798" y="5002450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61">
              <a:extLst>
                <a:ext uri="{FF2B5EF4-FFF2-40B4-BE49-F238E27FC236}">
                  <a16:creationId xmlns="" xmlns:a16="http://schemas.microsoft.com/office/drawing/2014/main" id="{CBAAE3E4-DC19-3DE6-4DC6-D611FD061C1F}"/>
                </a:ext>
              </a:extLst>
            </p:cNvPr>
            <p:cNvSpPr/>
            <p:nvPr userDrawn="1"/>
          </p:nvSpPr>
          <p:spPr>
            <a:xfrm rot="10800000" flipH="1">
              <a:off x="2604260" y="4798852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2" name="Straight Connector 62">
              <a:extLst>
                <a:ext uri="{FF2B5EF4-FFF2-40B4-BE49-F238E27FC236}">
                  <a16:creationId xmlns="" xmlns:a16="http://schemas.microsoft.com/office/drawing/2014/main" id="{F4949F4E-67BD-46FE-1D8C-8ECFACB9B7CF}"/>
                </a:ext>
              </a:extLst>
            </p:cNvPr>
            <p:cNvCxnSpPr/>
            <p:nvPr userDrawn="1"/>
          </p:nvCxnSpPr>
          <p:spPr>
            <a:xfrm rot="10800000" flipH="1">
              <a:off x="2663791" y="4217827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or: Elbow 63">
              <a:extLst>
                <a:ext uri="{FF2B5EF4-FFF2-40B4-BE49-F238E27FC236}">
                  <a16:creationId xmlns="" xmlns:a16="http://schemas.microsoft.com/office/drawing/2014/main" id="{DDAC3179-2137-DE65-ED7B-AC334D00206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8674" y="4302361"/>
              <a:ext cx="397668" cy="221456"/>
            </a:xfrm>
            <a:prstGeom prst="bent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64">
              <a:extLst>
                <a:ext uri="{FF2B5EF4-FFF2-40B4-BE49-F238E27FC236}">
                  <a16:creationId xmlns="" xmlns:a16="http://schemas.microsoft.com/office/drawing/2014/main" id="{D8705588-0095-7F0B-05E2-91DE6A21D8D4}"/>
                </a:ext>
              </a:extLst>
            </p:cNvPr>
            <p:cNvSpPr/>
            <p:nvPr userDrawn="1"/>
          </p:nvSpPr>
          <p:spPr>
            <a:xfrm rot="10800000" flipH="1">
              <a:off x="2226176" y="4386897"/>
              <a:ext cx="119062" cy="119062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5" name="Straight Connector 65">
              <a:extLst>
                <a:ext uri="{FF2B5EF4-FFF2-40B4-BE49-F238E27FC236}">
                  <a16:creationId xmlns="" xmlns:a16="http://schemas.microsoft.com/office/drawing/2014/main" id="{CE618DA2-891F-8FD3-F5A1-F05FEF4BDFD4}"/>
                </a:ext>
              </a:extLst>
            </p:cNvPr>
            <p:cNvCxnSpPr/>
            <p:nvPr userDrawn="1"/>
          </p:nvCxnSpPr>
          <p:spPr>
            <a:xfrm rot="10800000" flipH="1">
              <a:off x="2285707" y="3805872"/>
              <a:ext cx="0" cy="5810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9" y="2006129"/>
            <a:ext cx="4109560" cy="27419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8CB3E33-F099-D93B-89D8-BAB69A236153}"/>
              </a:ext>
            </a:extLst>
          </p:cNvPr>
          <p:cNvSpPr txBox="1"/>
          <p:nvPr/>
        </p:nvSpPr>
        <p:spPr>
          <a:xfrm>
            <a:off x="343249" y="1006861"/>
            <a:ext cx="503737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ЛЕКЦИОННЫЙ ЗАЛ</a:t>
            </a:r>
            <a:endParaRPr lang="ru-RU" sz="2800" b="1" dirty="0">
              <a:solidFill>
                <a:srgbClr val="FFFFFF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8CB3E33-F099-D93B-89D8-BAB69A236153}"/>
              </a:ext>
            </a:extLst>
          </p:cNvPr>
          <p:cNvSpPr txBox="1"/>
          <p:nvPr/>
        </p:nvSpPr>
        <p:spPr>
          <a:xfrm>
            <a:off x="5062218" y="3482283"/>
            <a:ext cx="503737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ЗОНА </a:t>
            </a:r>
            <a:r>
              <a:rPr lang="en-US" sz="2800" b="1" dirty="0">
                <a:solidFill>
                  <a:srgbClr val="FFFFFF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OPEN-SPACE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7962" r="-674" b="13826"/>
          <a:stretch/>
        </p:blipFill>
        <p:spPr bwMode="auto">
          <a:xfrm>
            <a:off x="4468424" y="781694"/>
            <a:ext cx="4212340" cy="274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5908" r="19630" b="1803"/>
          <a:stretch/>
        </p:blipFill>
        <p:spPr>
          <a:xfrm>
            <a:off x="353483" y="168812"/>
            <a:ext cx="2847419" cy="2848460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-1872" r="5882" b="10431"/>
          <a:stretch/>
        </p:blipFill>
        <p:spPr>
          <a:xfrm>
            <a:off x="-211015" y="2641611"/>
            <a:ext cx="2433710" cy="2579778"/>
          </a:xfrm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14426" r="1"/>
          <a:stretch/>
        </p:blipFill>
        <p:spPr>
          <a:xfrm>
            <a:off x="1931932" y="1802827"/>
            <a:ext cx="2936422" cy="2813457"/>
          </a:xfrm>
        </p:spPr>
      </p:pic>
      <p:sp>
        <p:nvSpPr>
          <p:cNvPr id="5" name="Freeform: Shape 1">
            <a:extLst>
              <a:ext uri="{FF2B5EF4-FFF2-40B4-BE49-F238E27FC236}">
                <a16:creationId xmlns="" xmlns:a16="http://schemas.microsoft.com/office/drawing/2014/main" id="{A2B2FC83-EC37-9A30-667B-FE7F87D9F207}"/>
              </a:ext>
            </a:extLst>
          </p:cNvPr>
          <p:cNvSpPr/>
          <p:nvPr/>
        </p:nvSpPr>
        <p:spPr>
          <a:xfrm>
            <a:off x="3221719" y="1305814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Freeform: Shape 1">
            <a:extLst>
              <a:ext uri="{FF2B5EF4-FFF2-40B4-BE49-F238E27FC236}">
                <a16:creationId xmlns="" xmlns:a16="http://schemas.microsoft.com/office/drawing/2014/main" id="{5D4C7136-97DB-896E-61F0-9963E76BDC17}"/>
              </a:ext>
            </a:extLst>
          </p:cNvPr>
          <p:cNvSpPr/>
          <p:nvPr/>
        </p:nvSpPr>
        <p:spPr>
          <a:xfrm>
            <a:off x="3111899" y="766804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Freeform: Shape 1">
            <a:extLst>
              <a:ext uri="{FF2B5EF4-FFF2-40B4-BE49-F238E27FC236}">
                <a16:creationId xmlns="" xmlns:a16="http://schemas.microsoft.com/office/drawing/2014/main" id="{15B82670-860D-351E-710D-B2D3FE827675}"/>
              </a:ext>
            </a:extLst>
          </p:cNvPr>
          <p:cNvSpPr/>
          <p:nvPr/>
        </p:nvSpPr>
        <p:spPr>
          <a:xfrm>
            <a:off x="4607004" y="3561321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="" xmlns:a16="http://schemas.microsoft.com/office/drawing/2014/main" id="{6944E80B-5EA1-B8D9-E753-2CCF81472ACE}"/>
              </a:ext>
            </a:extLst>
          </p:cNvPr>
          <p:cNvSpPr/>
          <p:nvPr/>
        </p:nvSpPr>
        <p:spPr>
          <a:xfrm>
            <a:off x="3722245" y="1887273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reeform: Shape 1">
            <a:extLst>
              <a:ext uri="{FF2B5EF4-FFF2-40B4-BE49-F238E27FC236}">
                <a16:creationId xmlns="" xmlns:a16="http://schemas.microsoft.com/office/drawing/2014/main" id="{B250F7EF-43D6-8DC6-9A9F-9B8A7724E1BE}"/>
              </a:ext>
            </a:extLst>
          </p:cNvPr>
          <p:cNvSpPr/>
          <p:nvPr/>
        </p:nvSpPr>
        <p:spPr>
          <a:xfrm>
            <a:off x="4362382" y="2484026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Freeform: Shape 1">
            <a:extLst>
              <a:ext uri="{FF2B5EF4-FFF2-40B4-BE49-F238E27FC236}">
                <a16:creationId xmlns="" xmlns:a16="http://schemas.microsoft.com/office/drawing/2014/main" id="{09A21FB0-C686-96B2-820D-BA9595AF9F30}"/>
              </a:ext>
            </a:extLst>
          </p:cNvPr>
          <p:cNvSpPr/>
          <p:nvPr/>
        </p:nvSpPr>
        <p:spPr>
          <a:xfrm>
            <a:off x="4779351" y="2973750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57504592-A108-4412-BA90-BF0176417BB6}"/>
              </a:ext>
            </a:extLst>
          </p:cNvPr>
          <p:cNvSpPr/>
          <p:nvPr/>
        </p:nvSpPr>
        <p:spPr>
          <a:xfrm>
            <a:off x="3387410" y="729368"/>
            <a:ext cx="5756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Повышение производительности труда за счет реализации программ повышения квалификации и переподготовки работников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6E508E6D-7D4E-4FD8-A824-A2FAF83F24D6}"/>
              </a:ext>
            </a:extLst>
          </p:cNvPr>
          <p:cNvSpPr/>
          <p:nvPr/>
        </p:nvSpPr>
        <p:spPr>
          <a:xfrm>
            <a:off x="4584211" y="2426166"/>
            <a:ext cx="4665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Оценка профессиональных знаний и навыков по компетенциям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51B02A89-6CFF-8A05-78C0-4A670CB16929}"/>
              </a:ext>
            </a:extLst>
          </p:cNvPr>
          <p:cNvSpPr/>
          <p:nvPr/>
        </p:nvSpPr>
        <p:spPr>
          <a:xfrm>
            <a:off x="4957358" y="2909474"/>
            <a:ext cx="42033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Реализация проектов, нацеленных на оптимизацию производственных процессов, требующих новых подходов и технологий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="" xmlns:a16="http://schemas.microsoft.com/office/drawing/2014/main" id="{F4B1C8EF-1392-B37E-9DA5-FF398942E336}"/>
              </a:ext>
            </a:extLst>
          </p:cNvPr>
          <p:cNvSpPr/>
          <p:nvPr/>
        </p:nvSpPr>
        <p:spPr>
          <a:xfrm>
            <a:off x="4007989" y="1849836"/>
            <a:ext cx="4862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Подготовка персонала к чемпионатам профессионального мастерства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="" xmlns:a16="http://schemas.microsoft.com/office/drawing/2014/main" id="{9B4D5250-40FB-5455-906D-2AD2B699E3F4}"/>
              </a:ext>
            </a:extLst>
          </p:cNvPr>
          <p:cNvSpPr/>
          <p:nvPr/>
        </p:nvSpPr>
        <p:spPr>
          <a:xfrm>
            <a:off x="4785011" y="3561321"/>
            <a:ext cx="4477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Реализация </a:t>
            </a:r>
            <a:r>
              <a:rPr lang="ru-RU" sz="1100" spc="50" dirty="0" err="1">
                <a:latin typeface="Rosatom" panose="020B0503040504020204" pitchFamily="34" charset="0"/>
                <a:ea typeface="Rosatom" panose="020B0503040504020204" pitchFamily="34" charset="0"/>
              </a:rPr>
              <a:t>профориентационных</a:t>
            </a:r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 проектов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="" xmlns:a16="http://schemas.microsoft.com/office/drawing/2014/main" id="{44D8F8F0-C5F0-8DEF-6ADE-8FE9FF4031FE}"/>
              </a:ext>
            </a:extLst>
          </p:cNvPr>
          <p:cNvSpPr/>
          <p:nvPr/>
        </p:nvSpPr>
        <p:spPr>
          <a:xfrm>
            <a:off x="3494382" y="1268378"/>
            <a:ext cx="56719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Участие в научно-исследовательских работах, реализация научных проектов на производственной площадке силами ОЦК</a:t>
            </a:r>
          </a:p>
        </p:txBody>
      </p:sp>
      <p:sp>
        <p:nvSpPr>
          <p:cNvPr id="23" name="Freeform: Shape 1">
            <a:extLst>
              <a:ext uri="{FF2B5EF4-FFF2-40B4-BE49-F238E27FC236}">
                <a16:creationId xmlns="" xmlns:a16="http://schemas.microsoft.com/office/drawing/2014/main" id="{15B82670-860D-351E-710D-B2D3FE827675}"/>
              </a:ext>
            </a:extLst>
          </p:cNvPr>
          <p:cNvSpPr/>
          <p:nvPr/>
        </p:nvSpPr>
        <p:spPr>
          <a:xfrm>
            <a:off x="4300681" y="3927042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9B4D5250-40FB-5455-906D-2AD2B699E3F4}"/>
              </a:ext>
            </a:extLst>
          </p:cNvPr>
          <p:cNvSpPr/>
          <p:nvPr/>
        </p:nvSpPr>
        <p:spPr>
          <a:xfrm>
            <a:off x="4540389" y="3889605"/>
            <a:ext cx="4477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Проведение конкурсов профессионального мастерства, чемпионатов, демонстрационных экзаменов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D703C9F-6F95-7333-C50B-C61811E75D8C}"/>
              </a:ext>
            </a:extLst>
          </p:cNvPr>
          <p:cNvSpPr txBox="1"/>
          <p:nvPr/>
        </p:nvSpPr>
        <p:spPr>
          <a:xfrm>
            <a:off x="2843664" y="274072"/>
            <a:ext cx="291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75" dirty="0">
                <a:solidFill>
                  <a:srgbClr val="255483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ЗАДАЧИ</a:t>
            </a:r>
            <a:endParaRPr lang="en-US" sz="2000" b="1" spc="75" dirty="0">
              <a:solidFill>
                <a:srgbClr val="255483"/>
              </a:solidFill>
              <a:latin typeface="Rosatom" panose="020B0503040504020204" pitchFamily="34" charset="0"/>
              <a:ea typeface="Rosatom" panose="020B0503040504020204" pitchFamily="34" charset="0"/>
              <a:cs typeface="Poppins" panose="00000500000000000000" pitchFamily="2" charset="0"/>
            </a:endParaRPr>
          </a:p>
        </p:txBody>
      </p:sp>
      <p:sp>
        <p:nvSpPr>
          <p:cNvPr id="27" name="Freeform: Shape 1">
            <a:extLst>
              <a:ext uri="{FF2B5EF4-FFF2-40B4-BE49-F238E27FC236}">
                <a16:creationId xmlns="" xmlns:a16="http://schemas.microsoft.com/office/drawing/2014/main" id="{15B82670-860D-351E-710D-B2D3FE827675}"/>
              </a:ext>
            </a:extLst>
          </p:cNvPr>
          <p:cNvSpPr/>
          <p:nvPr/>
        </p:nvSpPr>
        <p:spPr>
          <a:xfrm>
            <a:off x="4584211" y="4449269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="" xmlns:a16="http://schemas.microsoft.com/office/drawing/2014/main" id="{9B4D5250-40FB-5455-906D-2AD2B699E3F4}"/>
              </a:ext>
            </a:extLst>
          </p:cNvPr>
          <p:cNvSpPr/>
          <p:nvPr/>
        </p:nvSpPr>
        <p:spPr>
          <a:xfrm>
            <a:off x="4868354" y="4411833"/>
            <a:ext cx="4216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50" dirty="0">
                <a:latin typeface="Rosatom" panose="020B0503040504020204" pitchFamily="34" charset="0"/>
                <a:ea typeface="Rosatom" panose="020B0503040504020204" pitchFamily="34" charset="0"/>
              </a:rPr>
              <a:t>Подготовка персонала в связке с учебными заведениями и министерством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58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4" t="44278" r="6708" b="-593"/>
          <a:stretch/>
        </p:blipFill>
        <p:spPr>
          <a:xfrm flipH="1">
            <a:off x="6418091" y="-430579"/>
            <a:ext cx="2838450" cy="2672861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87" y="1280160"/>
            <a:ext cx="2745209" cy="2629739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/>
          <a:stretch/>
        </p:blipFill>
        <p:spPr>
          <a:xfrm flipH="1">
            <a:off x="6726722" y="3193366"/>
            <a:ext cx="2783037" cy="2703618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65ED1D4-8BD5-F9D0-8B0F-3CE2ACEF9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515" y="905852"/>
            <a:ext cx="3784600" cy="33317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255483"/>
                </a:solidFill>
              </a:rPr>
              <a:t>Сертифицированные эксперты-практикующие сотрудники предприятий отрасли;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255483"/>
                </a:solidFill>
              </a:rPr>
              <a:t>современная материально-техническая база:</a:t>
            </a:r>
          </a:p>
          <a:p>
            <a:pPr marL="171450" indent="-1714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55483"/>
                </a:solidFill>
              </a:rPr>
              <a:t>2 </a:t>
            </a:r>
            <a:r>
              <a:rPr lang="ru-RU" dirty="0">
                <a:solidFill>
                  <a:srgbClr val="255483"/>
                </a:solidFill>
              </a:rPr>
              <a:t>аналитические лаборатории и </a:t>
            </a:r>
            <a:r>
              <a:rPr lang="en-US" dirty="0" smtClean="0">
                <a:solidFill>
                  <a:srgbClr val="255483"/>
                </a:solidFill>
              </a:rPr>
              <a:t>12</a:t>
            </a:r>
            <a:r>
              <a:rPr lang="ru-RU" dirty="0" smtClean="0">
                <a:solidFill>
                  <a:srgbClr val="255483"/>
                </a:solidFill>
              </a:rPr>
              <a:t> </a:t>
            </a:r>
            <a:r>
              <a:rPr lang="ru-RU" dirty="0">
                <a:solidFill>
                  <a:srgbClr val="255483"/>
                </a:solidFill>
              </a:rPr>
              <a:t>рабочих </a:t>
            </a:r>
            <a:endParaRPr lang="en-US" dirty="0" smtClean="0">
              <a:solidFill>
                <a:srgbClr val="255483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55483"/>
                </a:solidFill>
              </a:rPr>
              <a:t>25 </a:t>
            </a:r>
            <a:r>
              <a:rPr lang="ru-RU" dirty="0" smtClean="0">
                <a:solidFill>
                  <a:srgbClr val="255483"/>
                </a:solidFill>
              </a:rPr>
              <a:t>наименований и более 200 единиц оборудования;</a:t>
            </a:r>
            <a:endParaRPr lang="ru-RU" dirty="0">
              <a:solidFill>
                <a:srgbClr val="255483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solidFill>
                  <a:srgbClr val="255483"/>
                </a:solidFill>
              </a:rPr>
              <a:t>площадка на действующем предприятии;</a:t>
            </a:r>
            <a:endParaRPr lang="ru-RU" dirty="0">
              <a:solidFill>
                <a:srgbClr val="255483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255483"/>
                </a:solidFill>
                <a:cs typeface="Poppins" panose="00000500000000000000" pitchFamily="2" charset="0"/>
              </a:rPr>
              <a:t>работа со всеми целевыми аудиториями, мультизадачность и </a:t>
            </a:r>
            <a:r>
              <a:rPr lang="ru-RU" dirty="0" err="1" smtClean="0">
                <a:solidFill>
                  <a:srgbClr val="255483"/>
                </a:solidFill>
                <a:cs typeface="Poppins" panose="00000500000000000000" pitchFamily="2" charset="0"/>
              </a:rPr>
              <a:t>клиентоориентированность</a:t>
            </a:r>
            <a:r>
              <a:rPr lang="ru-RU" dirty="0" smtClean="0">
                <a:solidFill>
                  <a:srgbClr val="255483"/>
                </a:solidFill>
                <a:cs typeface="Poppins" panose="00000500000000000000" pitchFamily="2" charset="0"/>
              </a:rPr>
              <a:t>:  </a:t>
            </a:r>
            <a:r>
              <a:rPr lang="ru-RU" dirty="0">
                <a:solidFill>
                  <a:srgbClr val="255483"/>
                </a:solidFill>
                <a:cs typeface="Poppins" panose="00000500000000000000" pitchFamily="2" charset="0"/>
              </a:rPr>
              <a:t>обучаем школьников, </a:t>
            </a:r>
            <a:r>
              <a:rPr lang="ru-RU" dirty="0" smtClean="0">
                <a:solidFill>
                  <a:srgbClr val="255483"/>
                </a:solidFill>
                <a:cs typeface="Poppins" panose="00000500000000000000" pitchFamily="2" charset="0"/>
              </a:rPr>
              <a:t>студентов, адаптируем выпускников, повышаем квалификацию действующих сотрудников;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solidFill>
                  <a:srgbClr val="255483"/>
                </a:solidFill>
                <a:cs typeface="Poppins" panose="00000500000000000000" pitchFamily="2" charset="0"/>
              </a:rPr>
              <a:t>16 программ повышения квалификации.</a:t>
            </a:r>
            <a:endParaRPr lang="en-US" dirty="0">
              <a:solidFill>
                <a:srgbClr val="255483"/>
              </a:solidFill>
              <a:cs typeface="Poppins" panose="00000500000000000000" pitchFamily="2" charset="0"/>
            </a:endParaRPr>
          </a:p>
        </p:txBody>
      </p:sp>
      <p:sp>
        <p:nvSpPr>
          <p:cNvPr id="7" name="Freeform: Shape 1">
            <a:extLst>
              <a:ext uri="{FF2B5EF4-FFF2-40B4-BE49-F238E27FC236}">
                <a16:creationId xmlns="" xmlns:a16="http://schemas.microsoft.com/office/drawing/2014/main" id="{98FDEC6B-B05D-87DB-488E-287B41DD732A}"/>
              </a:ext>
            </a:extLst>
          </p:cNvPr>
          <p:cNvSpPr/>
          <p:nvPr/>
        </p:nvSpPr>
        <p:spPr>
          <a:xfrm>
            <a:off x="572542" y="3909899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="" xmlns:a16="http://schemas.microsoft.com/office/drawing/2014/main" id="{31C3F68F-4B31-5A19-DE08-BDC9EFB78C5F}"/>
              </a:ext>
            </a:extLst>
          </p:cNvPr>
          <p:cNvSpPr/>
          <p:nvPr/>
        </p:nvSpPr>
        <p:spPr>
          <a:xfrm>
            <a:off x="572541" y="966705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reeform: Shape 1">
            <a:extLst>
              <a:ext uri="{FF2B5EF4-FFF2-40B4-BE49-F238E27FC236}">
                <a16:creationId xmlns="" xmlns:a16="http://schemas.microsoft.com/office/drawing/2014/main" id="{D121512E-3726-ADB8-9DE5-49959756DB73}"/>
              </a:ext>
            </a:extLst>
          </p:cNvPr>
          <p:cNvSpPr/>
          <p:nvPr/>
        </p:nvSpPr>
        <p:spPr>
          <a:xfrm>
            <a:off x="572542" y="1459018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3248" y="343877"/>
            <a:ext cx="3950637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12559A"/>
                </a:solidFill>
              </a:rPr>
              <a:t>Преимущества ОЦК</a:t>
            </a: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r="16757"/>
          <a:stretch>
            <a:fillRect/>
          </a:stretch>
        </p:blipFill>
        <p:spPr>
          <a:xfrm flipH="1">
            <a:off x="4919045" y="1492832"/>
            <a:ext cx="2805884" cy="2808483"/>
          </a:xfrm>
        </p:spPr>
      </p:pic>
      <p:sp>
        <p:nvSpPr>
          <p:cNvPr id="13" name="Freeform: Shape 1">
            <a:extLst>
              <a:ext uri="{FF2B5EF4-FFF2-40B4-BE49-F238E27FC236}">
                <a16:creationId xmlns="" xmlns:a16="http://schemas.microsoft.com/office/drawing/2014/main" id="{98FDEC6B-B05D-87DB-488E-287B41DD732A}"/>
              </a:ext>
            </a:extLst>
          </p:cNvPr>
          <p:cNvSpPr/>
          <p:nvPr/>
        </p:nvSpPr>
        <p:spPr>
          <a:xfrm>
            <a:off x="572540" y="2879005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Freeform: Shape 1">
            <a:extLst>
              <a:ext uri="{FF2B5EF4-FFF2-40B4-BE49-F238E27FC236}">
                <a16:creationId xmlns="" xmlns:a16="http://schemas.microsoft.com/office/drawing/2014/main" id="{98FDEC6B-B05D-87DB-488E-287B41DD732A}"/>
              </a:ext>
            </a:extLst>
          </p:cNvPr>
          <p:cNvSpPr/>
          <p:nvPr/>
        </p:nvSpPr>
        <p:spPr>
          <a:xfrm>
            <a:off x="572539" y="2559769"/>
            <a:ext cx="178007" cy="178007"/>
          </a:xfrm>
          <a:custGeom>
            <a:avLst/>
            <a:gdLst>
              <a:gd name="connsiteX0" fmla="*/ 150734 w 237342"/>
              <a:gd name="connsiteY0" fmla="*/ 88113 h 237342"/>
              <a:gd name="connsiteX1" fmla="*/ 150563 w 237342"/>
              <a:gd name="connsiteY1" fmla="*/ 88118 h 237342"/>
              <a:gd name="connsiteX2" fmla="*/ 150392 w 237342"/>
              <a:gd name="connsiteY2" fmla="*/ 88129 h 237342"/>
              <a:gd name="connsiteX3" fmla="*/ 150221 w 237342"/>
              <a:gd name="connsiteY3" fmla="*/ 88149 h 237342"/>
              <a:gd name="connsiteX4" fmla="*/ 150050 w 237342"/>
              <a:gd name="connsiteY4" fmla="*/ 88175 h 237342"/>
              <a:gd name="connsiteX5" fmla="*/ 149884 w 237342"/>
              <a:gd name="connsiteY5" fmla="*/ 88211 h 237342"/>
              <a:gd name="connsiteX6" fmla="*/ 149719 w 237342"/>
              <a:gd name="connsiteY6" fmla="*/ 88252 h 237342"/>
              <a:gd name="connsiteX7" fmla="*/ 149553 w 237342"/>
              <a:gd name="connsiteY7" fmla="*/ 88298 h 237342"/>
              <a:gd name="connsiteX8" fmla="*/ 149393 w 237342"/>
              <a:gd name="connsiteY8" fmla="*/ 88355 h 237342"/>
              <a:gd name="connsiteX9" fmla="*/ 149233 w 237342"/>
              <a:gd name="connsiteY9" fmla="*/ 88422 h 237342"/>
              <a:gd name="connsiteX10" fmla="*/ 149079 w 237342"/>
              <a:gd name="connsiteY10" fmla="*/ 88499 h 237342"/>
              <a:gd name="connsiteX11" fmla="*/ 148925 w 237342"/>
              <a:gd name="connsiteY11" fmla="*/ 88576 h 237342"/>
              <a:gd name="connsiteX12" fmla="*/ 148770 w 237342"/>
              <a:gd name="connsiteY12" fmla="*/ 88664 h 237342"/>
              <a:gd name="connsiteX13" fmla="*/ 148627 w 237342"/>
              <a:gd name="connsiteY13" fmla="*/ 88757 h 237342"/>
              <a:gd name="connsiteX14" fmla="*/ 148489 w 237342"/>
              <a:gd name="connsiteY14" fmla="*/ 88860 h 237342"/>
              <a:gd name="connsiteX15" fmla="*/ 148351 w 237342"/>
              <a:gd name="connsiteY15" fmla="*/ 88968 h 237342"/>
              <a:gd name="connsiteX16" fmla="*/ 148219 w 237342"/>
              <a:gd name="connsiteY16" fmla="*/ 89091 h 237342"/>
              <a:gd name="connsiteX17" fmla="*/ 108639 w 237342"/>
              <a:gd name="connsiteY17" fmla="*/ 126121 h 237342"/>
              <a:gd name="connsiteX18" fmla="*/ 108501 w 237342"/>
              <a:gd name="connsiteY18" fmla="*/ 126234 h 237342"/>
              <a:gd name="connsiteX19" fmla="*/ 108369 w 237342"/>
              <a:gd name="connsiteY19" fmla="*/ 126342 h 237342"/>
              <a:gd name="connsiteX20" fmla="*/ 108225 w 237342"/>
              <a:gd name="connsiteY20" fmla="*/ 126450 h 237342"/>
              <a:gd name="connsiteX21" fmla="*/ 108082 w 237342"/>
              <a:gd name="connsiteY21" fmla="*/ 126543 h 237342"/>
              <a:gd name="connsiteX22" fmla="*/ 107933 w 237342"/>
              <a:gd name="connsiteY22" fmla="*/ 126630 h 237342"/>
              <a:gd name="connsiteX23" fmla="*/ 107779 w 237342"/>
              <a:gd name="connsiteY23" fmla="*/ 126713 h 237342"/>
              <a:gd name="connsiteX24" fmla="*/ 107619 w 237342"/>
              <a:gd name="connsiteY24" fmla="*/ 126785 h 237342"/>
              <a:gd name="connsiteX25" fmla="*/ 107464 w 237342"/>
              <a:gd name="connsiteY25" fmla="*/ 126847 h 237342"/>
              <a:gd name="connsiteX26" fmla="*/ 107304 w 237342"/>
              <a:gd name="connsiteY26" fmla="*/ 126903 h 237342"/>
              <a:gd name="connsiteX27" fmla="*/ 107133 w 237342"/>
              <a:gd name="connsiteY27" fmla="*/ 126950 h 237342"/>
              <a:gd name="connsiteX28" fmla="*/ 106968 w 237342"/>
              <a:gd name="connsiteY28" fmla="*/ 126991 h 237342"/>
              <a:gd name="connsiteX29" fmla="*/ 106802 w 237342"/>
              <a:gd name="connsiteY29" fmla="*/ 127027 h 237342"/>
              <a:gd name="connsiteX30" fmla="*/ 106637 w 237342"/>
              <a:gd name="connsiteY30" fmla="*/ 127058 h 237342"/>
              <a:gd name="connsiteX31" fmla="*/ 106460 w 237342"/>
              <a:gd name="connsiteY31" fmla="*/ 127078 h 237342"/>
              <a:gd name="connsiteX32" fmla="*/ 106289 w 237342"/>
              <a:gd name="connsiteY32" fmla="*/ 127089 h 237342"/>
              <a:gd name="connsiteX33" fmla="*/ 106124 w 237342"/>
              <a:gd name="connsiteY33" fmla="*/ 127094 h 237342"/>
              <a:gd name="connsiteX34" fmla="*/ 105953 w 237342"/>
              <a:gd name="connsiteY34" fmla="*/ 127089 h 237342"/>
              <a:gd name="connsiteX35" fmla="*/ 105776 w 237342"/>
              <a:gd name="connsiteY35" fmla="*/ 127078 h 237342"/>
              <a:gd name="connsiteX36" fmla="*/ 105611 w 237342"/>
              <a:gd name="connsiteY36" fmla="*/ 127058 h 237342"/>
              <a:gd name="connsiteX37" fmla="*/ 105440 w 237342"/>
              <a:gd name="connsiteY37" fmla="*/ 127027 h 237342"/>
              <a:gd name="connsiteX38" fmla="*/ 105274 w 237342"/>
              <a:gd name="connsiteY38" fmla="*/ 126996 h 237342"/>
              <a:gd name="connsiteX39" fmla="*/ 105103 w 237342"/>
              <a:gd name="connsiteY39" fmla="*/ 126955 h 237342"/>
              <a:gd name="connsiteX40" fmla="*/ 104944 w 237342"/>
              <a:gd name="connsiteY40" fmla="*/ 126903 h 237342"/>
              <a:gd name="connsiteX41" fmla="*/ 104784 w 237342"/>
              <a:gd name="connsiteY41" fmla="*/ 126847 h 237342"/>
              <a:gd name="connsiteX42" fmla="*/ 104624 w 237342"/>
              <a:gd name="connsiteY42" fmla="*/ 126785 h 237342"/>
              <a:gd name="connsiteX43" fmla="*/ 104469 w 237342"/>
              <a:gd name="connsiteY43" fmla="*/ 126713 h 237342"/>
              <a:gd name="connsiteX44" fmla="*/ 104309 w 237342"/>
              <a:gd name="connsiteY44" fmla="*/ 126636 h 237342"/>
              <a:gd name="connsiteX45" fmla="*/ 104160 w 237342"/>
              <a:gd name="connsiteY45" fmla="*/ 126548 h 237342"/>
              <a:gd name="connsiteX46" fmla="*/ 104017 w 237342"/>
              <a:gd name="connsiteY46" fmla="*/ 126455 h 237342"/>
              <a:gd name="connsiteX47" fmla="*/ 103879 w 237342"/>
              <a:gd name="connsiteY47" fmla="*/ 126347 h 237342"/>
              <a:gd name="connsiteX48" fmla="*/ 103741 w 237342"/>
              <a:gd name="connsiteY48" fmla="*/ 126239 h 237342"/>
              <a:gd name="connsiteX49" fmla="*/ 103603 w 237342"/>
              <a:gd name="connsiteY49" fmla="*/ 126126 h 237342"/>
              <a:gd name="connsiteX50" fmla="*/ 89163 w 237342"/>
              <a:gd name="connsiteY50" fmla="*/ 112669 h 237342"/>
              <a:gd name="connsiteX51" fmla="*/ 89026 w 237342"/>
              <a:gd name="connsiteY51" fmla="*/ 112556 h 237342"/>
              <a:gd name="connsiteX52" fmla="*/ 88893 w 237342"/>
              <a:gd name="connsiteY52" fmla="*/ 112448 h 237342"/>
              <a:gd name="connsiteX53" fmla="*/ 88750 w 237342"/>
              <a:gd name="connsiteY53" fmla="*/ 112345 h 237342"/>
              <a:gd name="connsiteX54" fmla="*/ 88606 w 237342"/>
              <a:gd name="connsiteY54" fmla="*/ 112252 h 237342"/>
              <a:gd name="connsiteX55" fmla="*/ 88457 w 237342"/>
              <a:gd name="connsiteY55" fmla="*/ 112159 h 237342"/>
              <a:gd name="connsiteX56" fmla="*/ 88303 w 237342"/>
              <a:gd name="connsiteY56" fmla="*/ 112082 h 237342"/>
              <a:gd name="connsiteX57" fmla="*/ 88143 w 237342"/>
              <a:gd name="connsiteY57" fmla="*/ 112010 h 237342"/>
              <a:gd name="connsiteX58" fmla="*/ 87989 w 237342"/>
              <a:gd name="connsiteY58" fmla="*/ 111948 h 237342"/>
              <a:gd name="connsiteX59" fmla="*/ 87829 w 237342"/>
              <a:gd name="connsiteY59" fmla="*/ 111892 h 237342"/>
              <a:gd name="connsiteX60" fmla="*/ 87658 w 237342"/>
              <a:gd name="connsiteY60" fmla="*/ 111840 h 237342"/>
              <a:gd name="connsiteX61" fmla="*/ 87492 w 237342"/>
              <a:gd name="connsiteY61" fmla="*/ 111799 h 237342"/>
              <a:gd name="connsiteX62" fmla="*/ 87327 w 237342"/>
              <a:gd name="connsiteY62" fmla="*/ 111768 h 237342"/>
              <a:gd name="connsiteX63" fmla="*/ 87156 w 237342"/>
              <a:gd name="connsiteY63" fmla="*/ 111742 h 237342"/>
              <a:gd name="connsiteX64" fmla="*/ 86985 w 237342"/>
              <a:gd name="connsiteY64" fmla="*/ 111722 h 237342"/>
              <a:gd name="connsiteX65" fmla="*/ 86814 w 237342"/>
              <a:gd name="connsiteY65" fmla="*/ 111712 h 237342"/>
              <a:gd name="connsiteX66" fmla="*/ 86643 w 237342"/>
              <a:gd name="connsiteY66" fmla="*/ 111706 h 237342"/>
              <a:gd name="connsiteX67" fmla="*/ 86477 w 237342"/>
              <a:gd name="connsiteY67" fmla="*/ 111712 h 237342"/>
              <a:gd name="connsiteX68" fmla="*/ 86301 w 237342"/>
              <a:gd name="connsiteY68" fmla="*/ 111722 h 237342"/>
              <a:gd name="connsiteX69" fmla="*/ 86130 w 237342"/>
              <a:gd name="connsiteY69" fmla="*/ 111742 h 237342"/>
              <a:gd name="connsiteX70" fmla="*/ 85964 w 237342"/>
              <a:gd name="connsiteY70" fmla="*/ 111768 h 237342"/>
              <a:gd name="connsiteX71" fmla="*/ 85799 w 237342"/>
              <a:gd name="connsiteY71" fmla="*/ 111799 h 237342"/>
              <a:gd name="connsiteX72" fmla="*/ 85628 w 237342"/>
              <a:gd name="connsiteY72" fmla="*/ 111840 h 237342"/>
              <a:gd name="connsiteX73" fmla="*/ 85463 w 237342"/>
              <a:gd name="connsiteY73" fmla="*/ 111892 h 237342"/>
              <a:gd name="connsiteX74" fmla="*/ 85303 w 237342"/>
              <a:gd name="connsiteY74" fmla="*/ 111948 h 237342"/>
              <a:gd name="connsiteX75" fmla="*/ 85143 w 237342"/>
              <a:gd name="connsiteY75" fmla="*/ 112010 h 237342"/>
              <a:gd name="connsiteX76" fmla="*/ 84988 w 237342"/>
              <a:gd name="connsiteY76" fmla="*/ 112082 h 237342"/>
              <a:gd name="connsiteX77" fmla="*/ 84834 w 237342"/>
              <a:gd name="connsiteY77" fmla="*/ 112159 h 237342"/>
              <a:gd name="connsiteX78" fmla="*/ 84685 w 237342"/>
              <a:gd name="connsiteY78" fmla="*/ 112252 h 237342"/>
              <a:gd name="connsiteX79" fmla="*/ 84541 w 237342"/>
              <a:gd name="connsiteY79" fmla="*/ 112345 h 237342"/>
              <a:gd name="connsiteX80" fmla="*/ 84398 w 237342"/>
              <a:gd name="connsiteY80" fmla="*/ 112448 h 237342"/>
              <a:gd name="connsiteX81" fmla="*/ 84255 w 237342"/>
              <a:gd name="connsiteY81" fmla="*/ 112556 h 237342"/>
              <a:gd name="connsiteX82" fmla="*/ 84128 w 237342"/>
              <a:gd name="connsiteY82" fmla="*/ 112674 h 237342"/>
              <a:gd name="connsiteX83" fmla="*/ 75231 w 237342"/>
              <a:gd name="connsiteY83" fmla="*/ 120978 h 237342"/>
              <a:gd name="connsiteX84" fmla="*/ 75104 w 237342"/>
              <a:gd name="connsiteY84" fmla="*/ 121101 h 237342"/>
              <a:gd name="connsiteX85" fmla="*/ 74988 w 237342"/>
              <a:gd name="connsiteY85" fmla="*/ 121225 h 237342"/>
              <a:gd name="connsiteX86" fmla="*/ 74884 w 237342"/>
              <a:gd name="connsiteY86" fmla="*/ 121364 h 237342"/>
              <a:gd name="connsiteX87" fmla="*/ 74779 w 237342"/>
              <a:gd name="connsiteY87" fmla="*/ 121498 h 237342"/>
              <a:gd name="connsiteX88" fmla="*/ 74691 w 237342"/>
              <a:gd name="connsiteY88" fmla="*/ 121637 h 237342"/>
              <a:gd name="connsiteX89" fmla="*/ 74602 w 237342"/>
              <a:gd name="connsiteY89" fmla="*/ 121776 h 237342"/>
              <a:gd name="connsiteX90" fmla="*/ 74520 w 237342"/>
              <a:gd name="connsiteY90" fmla="*/ 121930 h 237342"/>
              <a:gd name="connsiteX91" fmla="*/ 74453 w 237342"/>
              <a:gd name="connsiteY91" fmla="*/ 122074 h 237342"/>
              <a:gd name="connsiteX92" fmla="*/ 74393 w 237342"/>
              <a:gd name="connsiteY92" fmla="*/ 122224 h 237342"/>
              <a:gd name="connsiteX93" fmla="*/ 74338 w 237342"/>
              <a:gd name="connsiteY93" fmla="*/ 122378 h 237342"/>
              <a:gd name="connsiteX94" fmla="*/ 74294 w 237342"/>
              <a:gd name="connsiteY94" fmla="*/ 122538 h 237342"/>
              <a:gd name="connsiteX95" fmla="*/ 74260 w 237342"/>
              <a:gd name="connsiteY95" fmla="*/ 122692 h 237342"/>
              <a:gd name="connsiteX96" fmla="*/ 74233 w 237342"/>
              <a:gd name="connsiteY96" fmla="*/ 122847 h 237342"/>
              <a:gd name="connsiteX97" fmla="*/ 74211 w 237342"/>
              <a:gd name="connsiteY97" fmla="*/ 123006 h 237342"/>
              <a:gd name="connsiteX98" fmla="*/ 74200 w 237342"/>
              <a:gd name="connsiteY98" fmla="*/ 123166 h 237342"/>
              <a:gd name="connsiteX99" fmla="*/ 74194 w 237342"/>
              <a:gd name="connsiteY99" fmla="*/ 123331 h 237342"/>
              <a:gd name="connsiteX100" fmla="*/ 74200 w 237342"/>
              <a:gd name="connsiteY100" fmla="*/ 123485 h 237342"/>
              <a:gd name="connsiteX101" fmla="*/ 74211 w 237342"/>
              <a:gd name="connsiteY101" fmla="*/ 123645 h 237342"/>
              <a:gd name="connsiteX102" fmla="*/ 74227 w 237342"/>
              <a:gd name="connsiteY102" fmla="*/ 123804 h 237342"/>
              <a:gd name="connsiteX103" fmla="*/ 74260 w 237342"/>
              <a:gd name="connsiteY103" fmla="*/ 123964 h 237342"/>
              <a:gd name="connsiteX104" fmla="*/ 74294 w 237342"/>
              <a:gd name="connsiteY104" fmla="*/ 124118 h 237342"/>
              <a:gd name="connsiteX105" fmla="*/ 74338 w 237342"/>
              <a:gd name="connsiteY105" fmla="*/ 124273 h 237342"/>
              <a:gd name="connsiteX106" fmla="*/ 74387 w 237342"/>
              <a:gd name="connsiteY106" fmla="*/ 124427 h 237342"/>
              <a:gd name="connsiteX107" fmla="*/ 74448 w 237342"/>
              <a:gd name="connsiteY107" fmla="*/ 124582 h 237342"/>
              <a:gd name="connsiteX108" fmla="*/ 74520 w 237342"/>
              <a:gd name="connsiteY108" fmla="*/ 124731 h 237342"/>
              <a:gd name="connsiteX109" fmla="*/ 74602 w 237342"/>
              <a:gd name="connsiteY109" fmla="*/ 124875 h 237342"/>
              <a:gd name="connsiteX110" fmla="*/ 74685 w 237342"/>
              <a:gd name="connsiteY110" fmla="*/ 125014 h 237342"/>
              <a:gd name="connsiteX111" fmla="*/ 74779 w 237342"/>
              <a:gd name="connsiteY111" fmla="*/ 125158 h 237342"/>
              <a:gd name="connsiteX112" fmla="*/ 74878 w 237342"/>
              <a:gd name="connsiteY112" fmla="*/ 125297 h 237342"/>
              <a:gd name="connsiteX113" fmla="*/ 74983 w 237342"/>
              <a:gd name="connsiteY113" fmla="*/ 125426 h 237342"/>
              <a:gd name="connsiteX114" fmla="*/ 75099 w 237342"/>
              <a:gd name="connsiteY114" fmla="*/ 125554 h 237342"/>
              <a:gd name="connsiteX115" fmla="*/ 75226 w 237342"/>
              <a:gd name="connsiteY115" fmla="*/ 125678 h 237342"/>
              <a:gd name="connsiteX116" fmla="*/ 97834 w 237342"/>
              <a:gd name="connsiteY116" fmla="*/ 146872 h 237342"/>
              <a:gd name="connsiteX117" fmla="*/ 97966 w 237342"/>
              <a:gd name="connsiteY117" fmla="*/ 147001 h 237342"/>
              <a:gd name="connsiteX118" fmla="*/ 98104 w 237342"/>
              <a:gd name="connsiteY118" fmla="*/ 147119 h 237342"/>
              <a:gd name="connsiteX119" fmla="*/ 98259 w 237342"/>
              <a:gd name="connsiteY119" fmla="*/ 147233 h 237342"/>
              <a:gd name="connsiteX120" fmla="*/ 98408 w 237342"/>
              <a:gd name="connsiteY120" fmla="*/ 147346 h 237342"/>
              <a:gd name="connsiteX121" fmla="*/ 98568 w 237342"/>
              <a:gd name="connsiteY121" fmla="*/ 147459 h 237342"/>
              <a:gd name="connsiteX122" fmla="*/ 98733 w 237342"/>
              <a:gd name="connsiteY122" fmla="*/ 147572 h 237342"/>
              <a:gd name="connsiteX123" fmla="*/ 98909 w 237342"/>
              <a:gd name="connsiteY123" fmla="*/ 147686 h 237342"/>
              <a:gd name="connsiteX124" fmla="*/ 99086 w 237342"/>
              <a:gd name="connsiteY124" fmla="*/ 147789 h 237342"/>
              <a:gd name="connsiteX125" fmla="*/ 99268 w 237342"/>
              <a:gd name="connsiteY125" fmla="*/ 147892 h 237342"/>
              <a:gd name="connsiteX126" fmla="*/ 99456 w 237342"/>
              <a:gd name="connsiteY126" fmla="*/ 147995 h 237342"/>
              <a:gd name="connsiteX127" fmla="*/ 99649 w 237342"/>
              <a:gd name="connsiteY127" fmla="*/ 148092 h 237342"/>
              <a:gd name="connsiteX128" fmla="*/ 99842 w 237342"/>
              <a:gd name="connsiteY128" fmla="*/ 148185 h 237342"/>
              <a:gd name="connsiteX129" fmla="*/ 100040 w 237342"/>
              <a:gd name="connsiteY129" fmla="*/ 148283 h 237342"/>
              <a:gd name="connsiteX130" fmla="*/ 100239 w 237342"/>
              <a:gd name="connsiteY130" fmla="*/ 148370 h 237342"/>
              <a:gd name="connsiteX131" fmla="*/ 100448 w 237342"/>
              <a:gd name="connsiteY131" fmla="*/ 148458 h 237342"/>
              <a:gd name="connsiteX132" fmla="*/ 100647 w 237342"/>
              <a:gd name="connsiteY132" fmla="*/ 148540 h 237342"/>
              <a:gd name="connsiteX133" fmla="*/ 100856 w 237342"/>
              <a:gd name="connsiteY133" fmla="*/ 148618 h 237342"/>
              <a:gd name="connsiteX134" fmla="*/ 101066 w 237342"/>
              <a:gd name="connsiteY134" fmla="*/ 148690 h 237342"/>
              <a:gd name="connsiteX135" fmla="*/ 101276 w 237342"/>
              <a:gd name="connsiteY135" fmla="*/ 148757 h 237342"/>
              <a:gd name="connsiteX136" fmla="*/ 101485 w 237342"/>
              <a:gd name="connsiteY136" fmla="*/ 148823 h 237342"/>
              <a:gd name="connsiteX137" fmla="*/ 101695 w 237342"/>
              <a:gd name="connsiteY137" fmla="*/ 148885 h 237342"/>
              <a:gd name="connsiteX138" fmla="*/ 101904 w 237342"/>
              <a:gd name="connsiteY138" fmla="*/ 148947 h 237342"/>
              <a:gd name="connsiteX139" fmla="*/ 102114 w 237342"/>
              <a:gd name="connsiteY139" fmla="*/ 148998 h 237342"/>
              <a:gd name="connsiteX140" fmla="*/ 102318 w 237342"/>
              <a:gd name="connsiteY140" fmla="*/ 149045 h 237342"/>
              <a:gd name="connsiteX141" fmla="*/ 102528 w 237342"/>
              <a:gd name="connsiteY141" fmla="*/ 149086 h 237342"/>
              <a:gd name="connsiteX142" fmla="*/ 102732 w 237342"/>
              <a:gd name="connsiteY142" fmla="*/ 149122 h 237342"/>
              <a:gd name="connsiteX143" fmla="*/ 102930 w 237342"/>
              <a:gd name="connsiteY143" fmla="*/ 149158 h 237342"/>
              <a:gd name="connsiteX144" fmla="*/ 103134 w 237342"/>
              <a:gd name="connsiteY144" fmla="*/ 149184 h 237342"/>
              <a:gd name="connsiteX145" fmla="*/ 103333 w 237342"/>
              <a:gd name="connsiteY145" fmla="*/ 149204 h 237342"/>
              <a:gd name="connsiteX146" fmla="*/ 103526 w 237342"/>
              <a:gd name="connsiteY146" fmla="*/ 149220 h 237342"/>
              <a:gd name="connsiteX147" fmla="*/ 103714 w 237342"/>
              <a:gd name="connsiteY147" fmla="*/ 149225 h 237342"/>
              <a:gd name="connsiteX148" fmla="*/ 103901 w 237342"/>
              <a:gd name="connsiteY148" fmla="*/ 149230 h 237342"/>
              <a:gd name="connsiteX149" fmla="*/ 108049 w 237342"/>
              <a:gd name="connsiteY149" fmla="*/ 149230 h 237342"/>
              <a:gd name="connsiteX150" fmla="*/ 108231 w 237342"/>
              <a:gd name="connsiteY150" fmla="*/ 149225 h 237342"/>
              <a:gd name="connsiteX151" fmla="*/ 108418 w 237342"/>
              <a:gd name="connsiteY151" fmla="*/ 149220 h 237342"/>
              <a:gd name="connsiteX152" fmla="*/ 108617 w 237342"/>
              <a:gd name="connsiteY152" fmla="*/ 149204 h 237342"/>
              <a:gd name="connsiteX153" fmla="*/ 108815 w 237342"/>
              <a:gd name="connsiteY153" fmla="*/ 149184 h 237342"/>
              <a:gd name="connsiteX154" fmla="*/ 109014 w 237342"/>
              <a:gd name="connsiteY154" fmla="*/ 149158 h 237342"/>
              <a:gd name="connsiteX155" fmla="*/ 109213 w 237342"/>
              <a:gd name="connsiteY155" fmla="*/ 149127 h 237342"/>
              <a:gd name="connsiteX156" fmla="*/ 109422 w 237342"/>
              <a:gd name="connsiteY156" fmla="*/ 149086 h 237342"/>
              <a:gd name="connsiteX157" fmla="*/ 109626 w 237342"/>
              <a:gd name="connsiteY157" fmla="*/ 149045 h 237342"/>
              <a:gd name="connsiteX158" fmla="*/ 109830 w 237342"/>
              <a:gd name="connsiteY158" fmla="*/ 148998 h 237342"/>
              <a:gd name="connsiteX159" fmla="*/ 110045 w 237342"/>
              <a:gd name="connsiteY159" fmla="*/ 148947 h 237342"/>
              <a:gd name="connsiteX160" fmla="*/ 110255 w 237342"/>
              <a:gd name="connsiteY160" fmla="*/ 148885 h 237342"/>
              <a:gd name="connsiteX161" fmla="*/ 110465 w 237342"/>
              <a:gd name="connsiteY161" fmla="*/ 148823 h 237342"/>
              <a:gd name="connsiteX162" fmla="*/ 110669 w 237342"/>
              <a:gd name="connsiteY162" fmla="*/ 148762 h 237342"/>
              <a:gd name="connsiteX163" fmla="*/ 110884 w 237342"/>
              <a:gd name="connsiteY163" fmla="*/ 148690 h 237342"/>
              <a:gd name="connsiteX164" fmla="*/ 111088 w 237342"/>
              <a:gd name="connsiteY164" fmla="*/ 148618 h 237342"/>
              <a:gd name="connsiteX165" fmla="*/ 111297 w 237342"/>
              <a:gd name="connsiteY165" fmla="*/ 148540 h 237342"/>
              <a:gd name="connsiteX166" fmla="*/ 111507 w 237342"/>
              <a:gd name="connsiteY166" fmla="*/ 148458 h 237342"/>
              <a:gd name="connsiteX167" fmla="*/ 111706 w 237342"/>
              <a:gd name="connsiteY167" fmla="*/ 148376 h 237342"/>
              <a:gd name="connsiteX168" fmla="*/ 111904 w 237342"/>
              <a:gd name="connsiteY168" fmla="*/ 148283 h 237342"/>
              <a:gd name="connsiteX169" fmla="*/ 112108 w 237342"/>
              <a:gd name="connsiteY169" fmla="*/ 148190 h 237342"/>
              <a:gd name="connsiteX170" fmla="*/ 112301 w 237342"/>
              <a:gd name="connsiteY170" fmla="*/ 148092 h 237342"/>
              <a:gd name="connsiteX171" fmla="*/ 112489 w 237342"/>
              <a:gd name="connsiteY171" fmla="*/ 147995 h 237342"/>
              <a:gd name="connsiteX172" fmla="*/ 112676 w 237342"/>
              <a:gd name="connsiteY172" fmla="*/ 147897 h 237342"/>
              <a:gd name="connsiteX173" fmla="*/ 112864 w 237342"/>
              <a:gd name="connsiteY173" fmla="*/ 147794 h 237342"/>
              <a:gd name="connsiteX174" fmla="*/ 113040 w 237342"/>
              <a:gd name="connsiteY174" fmla="*/ 147686 h 237342"/>
              <a:gd name="connsiteX175" fmla="*/ 113211 w 237342"/>
              <a:gd name="connsiteY175" fmla="*/ 147572 h 237342"/>
              <a:gd name="connsiteX176" fmla="*/ 113377 w 237342"/>
              <a:gd name="connsiteY176" fmla="*/ 147464 h 237342"/>
              <a:gd name="connsiteX177" fmla="*/ 113542 w 237342"/>
              <a:gd name="connsiteY177" fmla="*/ 147351 h 237342"/>
              <a:gd name="connsiteX178" fmla="*/ 113697 w 237342"/>
              <a:gd name="connsiteY178" fmla="*/ 147238 h 237342"/>
              <a:gd name="connsiteX179" fmla="*/ 113840 w 237342"/>
              <a:gd name="connsiteY179" fmla="*/ 147119 h 237342"/>
              <a:gd name="connsiteX180" fmla="*/ 113984 w 237342"/>
              <a:gd name="connsiteY180" fmla="*/ 147001 h 237342"/>
              <a:gd name="connsiteX181" fmla="*/ 114116 w 237342"/>
              <a:gd name="connsiteY181" fmla="*/ 146877 h 237342"/>
              <a:gd name="connsiteX182" fmla="*/ 162118 w 237342"/>
              <a:gd name="connsiteY182" fmla="*/ 101972 h 237342"/>
              <a:gd name="connsiteX183" fmla="*/ 162245 w 237342"/>
              <a:gd name="connsiteY183" fmla="*/ 101843 h 237342"/>
              <a:gd name="connsiteX184" fmla="*/ 162361 w 237342"/>
              <a:gd name="connsiteY184" fmla="*/ 101714 h 237342"/>
              <a:gd name="connsiteX185" fmla="*/ 162465 w 237342"/>
              <a:gd name="connsiteY185" fmla="*/ 101585 h 237342"/>
              <a:gd name="connsiteX186" fmla="*/ 162570 w 237342"/>
              <a:gd name="connsiteY186" fmla="*/ 101452 h 237342"/>
              <a:gd name="connsiteX187" fmla="*/ 162658 w 237342"/>
              <a:gd name="connsiteY187" fmla="*/ 101313 h 237342"/>
              <a:gd name="connsiteX188" fmla="*/ 162747 w 237342"/>
              <a:gd name="connsiteY188" fmla="*/ 101163 h 237342"/>
              <a:gd name="connsiteX189" fmla="*/ 162824 w 237342"/>
              <a:gd name="connsiteY189" fmla="*/ 101019 h 237342"/>
              <a:gd name="connsiteX190" fmla="*/ 162896 w 237342"/>
              <a:gd name="connsiteY190" fmla="*/ 100870 h 237342"/>
              <a:gd name="connsiteX191" fmla="*/ 162956 w 237342"/>
              <a:gd name="connsiteY191" fmla="*/ 100721 h 237342"/>
              <a:gd name="connsiteX192" fmla="*/ 163006 w 237342"/>
              <a:gd name="connsiteY192" fmla="*/ 100566 h 237342"/>
              <a:gd name="connsiteX193" fmla="*/ 163050 w 237342"/>
              <a:gd name="connsiteY193" fmla="*/ 100412 h 237342"/>
              <a:gd name="connsiteX194" fmla="*/ 163089 w 237342"/>
              <a:gd name="connsiteY194" fmla="*/ 100257 h 237342"/>
              <a:gd name="connsiteX195" fmla="*/ 163116 w 237342"/>
              <a:gd name="connsiteY195" fmla="*/ 100098 h 237342"/>
              <a:gd name="connsiteX196" fmla="*/ 163133 w 237342"/>
              <a:gd name="connsiteY196" fmla="*/ 99938 h 237342"/>
              <a:gd name="connsiteX197" fmla="*/ 163144 w 237342"/>
              <a:gd name="connsiteY197" fmla="*/ 99778 h 237342"/>
              <a:gd name="connsiteX198" fmla="*/ 163149 w 237342"/>
              <a:gd name="connsiteY198" fmla="*/ 99624 h 237342"/>
              <a:gd name="connsiteX199" fmla="*/ 163144 w 237342"/>
              <a:gd name="connsiteY199" fmla="*/ 99464 h 237342"/>
              <a:gd name="connsiteX200" fmla="*/ 163133 w 237342"/>
              <a:gd name="connsiteY200" fmla="*/ 99300 h 237342"/>
              <a:gd name="connsiteX201" fmla="*/ 163111 w 237342"/>
              <a:gd name="connsiteY201" fmla="*/ 99145 h 237342"/>
              <a:gd name="connsiteX202" fmla="*/ 163083 w 237342"/>
              <a:gd name="connsiteY202" fmla="*/ 98986 h 237342"/>
              <a:gd name="connsiteX203" fmla="*/ 163044 w 237342"/>
              <a:gd name="connsiteY203" fmla="*/ 98831 h 237342"/>
              <a:gd name="connsiteX204" fmla="*/ 163000 w 237342"/>
              <a:gd name="connsiteY204" fmla="*/ 98672 h 237342"/>
              <a:gd name="connsiteX205" fmla="*/ 162951 w 237342"/>
              <a:gd name="connsiteY205" fmla="*/ 98522 h 237342"/>
              <a:gd name="connsiteX206" fmla="*/ 162890 w 237342"/>
              <a:gd name="connsiteY206" fmla="*/ 98373 h 237342"/>
              <a:gd name="connsiteX207" fmla="*/ 162818 w 237342"/>
              <a:gd name="connsiteY207" fmla="*/ 98224 h 237342"/>
              <a:gd name="connsiteX208" fmla="*/ 162736 w 237342"/>
              <a:gd name="connsiteY208" fmla="*/ 98074 h 237342"/>
              <a:gd name="connsiteX209" fmla="*/ 162653 w 237342"/>
              <a:gd name="connsiteY209" fmla="*/ 97936 h 237342"/>
              <a:gd name="connsiteX210" fmla="*/ 162559 w 237342"/>
              <a:gd name="connsiteY210" fmla="*/ 97797 h 237342"/>
              <a:gd name="connsiteX211" fmla="*/ 162460 w 237342"/>
              <a:gd name="connsiteY211" fmla="*/ 97663 h 237342"/>
              <a:gd name="connsiteX212" fmla="*/ 162349 w 237342"/>
              <a:gd name="connsiteY212" fmla="*/ 97529 h 237342"/>
              <a:gd name="connsiteX213" fmla="*/ 162234 w 237342"/>
              <a:gd name="connsiteY213" fmla="*/ 97400 h 237342"/>
              <a:gd name="connsiteX214" fmla="*/ 162101 w 237342"/>
              <a:gd name="connsiteY214" fmla="*/ 97277 h 237342"/>
              <a:gd name="connsiteX215" fmla="*/ 153254 w 237342"/>
              <a:gd name="connsiteY215" fmla="*/ 89071 h 237342"/>
              <a:gd name="connsiteX216" fmla="*/ 153122 w 237342"/>
              <a:gd name="connsiteY216" fmla="*/ 88957 h 237342"/>
              <a:gd name="connsiteX217" fmla="*/ 152984 w 237342"/>
              <a:gd name="connsiteY217" fmla="*/ 88849 h 237342"/>
              <a:gd name="connsiteX218" fmla="*/ 152841 w 237342"/>
              <a:gd name="connsiteY218" fmla="*/ 88746 h 237342"/>
              <a:gd name="connsiteX219" fmla="*/ 152697 w 237342"/>
              <a:gd name="connsiteY219" fmla="*/ 88654 h 237342"/>
              <a:gd name="connsiteX220" fmla="*/ 152548 w 237342"/>
              <a:gd name="connsiteY220" fmla="*/ 88566 h 237342"/>
              <a:gd name="connsiteX221" fmla="*/ 152394 w 237342"/>
              <a:gd name="connsiteY221" fmla="*/ 88489 h 237342"/>
              <a:gd name="connsiteX222" fmla="*/ 152234 w 237342"/>
              <a:gd name="connsiteY222" fmla="*/ 88412 h 237342"/>
              <a:gd name="connsiteX223" fmla="*/ 152074 w 237342"/>
              <a:gd name="connsiteY223" fmla="*/ 88350 h 237342"/>
              <a:gd name="connsiteX224" fmla="*/ 151914 w 237342"/>
              <a:gd name="connsiteY224" fmla="*/ 88293 h 237342"/>
              <a:gd name="connsiteX225" fmla="*/ 151754 w 237342"/>
              <a:gd name="connsiteY225" fmla="*/ 88247 h 237342"/>
              <a:gd name="connsiteX226" fmla="*/ 151583 w 237342"/>
              <a:gd name="connsiteY226" fmla="*/ 88206 h 237342"/>
              <a:gd name="connsiteX227" fmla="*/ 151412 w 237342"/>
              <a:gd name="connsiteY227" fmla="*/ 88170 h 237342"/>
              <a:gd name="connsiteX228" fmla="*/ 151247 w 237342"/>
              <a:gd name="connsiteY228" fmla="*/ 88144 h 237342"/>
              <a:gd name="connsiteX229" fmla="*/ 151076 w 237342"/>
              <a:gd name="connsiteY229" fmla="*/ 88129 h 237342"/>
              <a:gd name="connsiteX230" fmla="*/ 150905 w 237342"/>
              <a:gd name="connsiteY230" fmla="*/ 88118 h 237342"/>
              <a:gd name="connsiteX231" fmla="*/ 118671 w 237342"/>
              <a:gd name="connsiteY231" fmla="*/ 0 h 237342"/>
              <a:gd name="connsiteX232" fmla="*/ 237342 w 237342"/>
              <a:gd name="connsiteY232" fmla="*/ 118671 h 237342"/>
              <a:gd name="connsiteX233" fmla="*/ 118671 w 237342"/>
              <a:gd name="connsiteY233" fmla="*/ 237342 h 237342"/>
              <a:gd name="connsiteX234" fmla="*/ 0 w 237342"/>
              <a:gd name="connsiteY234" fmla="*/ 118671 h 237342"/>
              <a:gd name="connsiteX235" fmla="*/ 118671 w 237342"/>
              <a:gd name="connsiteY235" fmla="*/ 0 h 23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37342" h="237342">
                <a:moveTo>
                  <a:pt x="150734" y="88113"/>
                </a:moveTo>
                <a:lnTo>
                  <a:pt x="150563" y="88118"/>
                </a:lnTo>
                <a:lnTo>
                  <a:pt x="150392" y="88129"/>
                </a:lnTo>
                <a:lnTo>
                  <a:pt x="150221" y="88149"/>
                </a:lnTo>
                <a:lnTo>
                  <a:pt x="150050" y="88175"/>
                </a:lnTo>
                <a:lnTo>
                  <a:pt x="149884" y="88211"/>
                </a:lnTo>
                <a:lnTo>
                  <a:pt x="149719" y="88252"/>
                </a:lnTo>
                <a:lnTo>
                  <a:pt x="149553" y="88298"/>
                </a:lnTo>
                <a:lnTo>
                  <a:pt x="149393" y="88355"/>
                </a:lnTo>
                <a:lnTo>
                  <a:pt x="149233" y="88422"/>
                </a:lnTo>
                <a:lnTo>
                  <a:pt x="149079" y="88499"/>
                </a:lnTo>
                <a:lnTo>
                  <a:pt x="148925" y="88576"/>
                </a:lnTo>
                <a:lnTo>
                  <a:pt x="148770" y="88664"/>
                </a:lnTo>
                <a:lnTo>
                  <a:pt x="148627" y="88757"/>
                </a:lnTo>
                <a:lnTo>
                  <a:pt x="148489" y="88860"/>
                </a:lnTo>
                <a:lnTo>
                  <a:pt x="148351" y="88968"/>
                </a:lnTo>
                <a:lnTo>
                  <a:pt x="148219" y="89091"/>
                </a:lnTo>
                <a:lnTo>
                  <a:pt x="108639" y="126121"/>
                </a:lnTo>
                <a:lnTo>
                  <a:pt x="108501" y="126234"/>
                </a:lnTo>
                <a:lnTo>
                  <a:pt x="108369" y="126342"/>
                </a:lnTo>
                <a:lnTo>
                  <a:pt x="108225" y="126450"/>
                </a:lnTo>
                <a:lnTo>
                  <a:pt x="108082" y="126543"/>
                </a:lnTo>
                <a:lnTo>
                  <a:pt x="107933" y="126630"/>
                </a:lnTo>
                <a:lnTo>
                  <a:pt x="107779" y="126713"/>
                </a:lnTo>
                <a:lnTo>
                  <a:pt x="107619" y="126785"/>
                </a:lnTo>
                <a:lnTo>
                  <a:pt x="107464" y="126847"/>
                </a:lnTo>
                <a:lnTo>
                  <a:pt x="107304" y="126903"/>
                </a:lnTo>
                <a:lnTo>
                  <a:pt x="107133" y="126950"/>
                </a:lnTo>
                <a:lnTo>
                  <a:pt x="106968" y="126991"/>
                </a:lnTo>
                <a:lnTo>
                  <a:pt x="106802" y="127027"/>
                </a:lnTo>
                <a:lnTo>
                  <a:pt x="106637" y="127058"/>
                </a:lnTo>
                <a:lnTo>
                  <a:pt x="106460" y="127078"/>
                </a:lnTo>
                <a:lnTo>
                  <a:pt x="106289" y="127089"/>
                </a:lnTo>
                <a:lnTo>
                  <a:pt x="106124" y="127094"/>
                </a:lnTo>
                <a:lnTo>
                  <a:pt x="105953" y="127089"/>
                </a:lnTo>
                <a:lnTo>
                  <a:pt x="105776" y="127078"/>
                </a:lnTo>
                <a:lnTo>
                  <a:pt x="105611" y="127058"/>
                </a:lnTo>
                <a:lnTo>
                  <a:pt x="105440" y="127027"/>
                </a:lnTo>
                <a:lnTo>
                  <a:pt x="105274" y="126996"/>
                </a:lnTo>
                <a:lnTo>
                  <a:pt x="105103" y="126955"/>
                </a:lnTo>
                <a:lnTo>
                  <a:pt x="104944" y="126903"/>
                </a:lnTo>
                <a:lnTo>
                  <a:pt x="104784" y="126847"/>
                </a:lnTo>
                <a:lnTo>
                  <a:pt x="104624" y="126785"/>
                </a:lnTo>
                <a:lnTo>
                  <a:pt x="104469" y="126713"/>
                </a:lnTo>
                <a:lnTo>
                  <a:pt x="104309" y="126636"/>
                </a:lnTo>
                <a:lnTo>
                  <a:pt x="104160" y="126548"/>
                </a:lnTo>
                <a:lnTo>
                  <a:pt x="104017" y="126455"/>
                </a:lnTo>
                <a:lnTo>
                  <a:pt x="103879" y="126347"/>
                </a:lnTo>
                <a:lnTo>
                  <a:pt x="103741" y="126239"/>
                </a:lnTo>
                <a:lnTo>
                  <a:pt x="103603" y="126126"/>
                </a:lnTo>
                <a:lnTo>
                  <a:pt x="89163" y="112669"/>
                </a:lnTo>
                <a:lnTo>
                  <a:pt x="89026" y="112556"/>
                </a:lnTo>
                <a:lnTo>
                  <a:pt x="88893" y="112448"/>
                </a:lnTo>
                <a:lnTo>
                  <a:pt x="88750" y="112345"/>
                </a:lnTo>
                <a:lnTo>
                  <a:pt x="88606" y="112252"/>
                </a:lnTo>
                <a:lnTo>
                  <a:pt x="88457" y="112159"/>
                </a:lnTo>
                <a:lnTo>
                  <a:pt x="88303" y="112082"/>
                </a:lnTo>
                <a:lnTo>
                  <a:pt x="88143" y="112010"/>
                </a:lnTo>
                <a:lnTo>
                  <a:pt x="87989" y="111948"/>
                </a:lnTo>
                <a:lnTo>
                  <a:pt x="87829" y="111892"/>
                </a:lnTo>
                <a:lnTo>
                  <a:pt x="87658" y="111840"/>
                </a:lnTo>
                <a:lnTo>
                  <a:pt x="87492" y="111799"/>
                </a:lnTo>
                <a:lnTo>
                  <a:pt x="87327" y="111768"/>
                </a:lnTo>
                <a:lnTo>
                  <a:pt x="87156" y="111742"/>
                </a:lnTo>
                <a:lnTo>
                  <a:pt x="86985" y="111722"/>
                </a:lnTo>
                <a:lnTo>
                  <a:pt x="86814" y="111712"/>
                </a:lnTo>
                <a:lnTo>
                  <a:pt x="86643" y="111706"/>
                </a:lnTo>
                <a:lnTo>
                  <a:pt x="86477" y="111712"/>
                </a:lnTo>
                <a:lnTo>
                  <a:pt x="86301" y="111722"/>
                </a:lnTo>
                <a:lnTo>
                  <a:pt x="86130" y="111742"/>
                </a:lnTo>
                <a:lnTo>
                  <a:pt x="85964" y="111768"/>
                </a:lnTo>
                <a:lnTo>
                  <a:pt x="85799" y="111799"/>
                </a:lnTo>
                <a:lnTo>
                  <a:pt x="85628" y="111840"/>
                </a:lnTo>
                <a:lnTo>
                  <a:pt x="85463" y="111892"/>
                </a:lnTo>
                <a:lnTo>
                  <a:pt x="85303" y="111948"/>
                </a:lnTo>
                <a:lnTo>
                  <a:pt x="85143" y="112010"/>
                </a:lnTo>
                <a:lnTo>
                  <a:pt x="84988" y="112082"/>
                </a:lnTo>
                <a:lnTo>
                  <a:pt x="84834" y="112159"/>
                </a:lnTo>
                <a:lnTo>
                  <a:pt x="84685" y="112252"/>
                </a:lnTo>
                <a:lnTo>
                  <a:pt x="84541" y="112345"/>
                </a:lnTo>
                <a:lnTo>
                  <a:pt x="84398" y="112448"/>
                </a:lnTo>
                <a:lnTo>
                  <a:pt x="84255" y="112556"/>
                </a:lnTo>
                <a:lnTo>
                  <a:pt x="84128" y="112674"/>
                </a:lnTo>
                <a:lnTo>
                  <a:pt x="75231" y="120978"/>
                </a:lnTo>
                <a:lnTo>
                  <a:pt x="75104" y="121101"/>
                </a:lnTo>
                <a:lnTo>
                  <a:pt x="74988" y="121225"/>
                </a:lnTo>
                <a:lnTo>
                  <a:pt x="74884" y="121364"/>
                </a:lnTo>
                <a:lnTo>
                  <a:pt x="74779" y="121498"/>
                </a:lnTo>
                <a:lnTo>
                  <a:pt x="74691" y="121637"/>
                </a:lnTo>
                <a:lnTo>
                  <a:pt x="74602" y="121776"/>
                </a:lnTo>
                <a:lnTo>
                  <a:pt x="74520" y="121930"/>
                </a:lnTo>
                <a:lnTo>
                  <a:pt x="74453" y="122074"/>
                </a:lnTo>
                <a:lnTo>
                  <a:pt x="74393" y="122224"/>
                </a:lnTo>
                <a:lnTo>
                  <a:pt x="74338" y="122378"/>
                </a:lnTo>
                <a:lnTo>
                  <a:pt x="74294" y="122538"/>
                </a:lnTo>
                <a:lnTo>
                  <a:pt x="74260" y="122692"/>
                </a:lnTo>
                <a:lnTo>
                  <a:pt x="74233" y="122847"/>
                </a:lnTo>
                <a:lnTo>
                  <a:pt x="74211" y="123006"/>
                </a:lnTo>
                <a:lnTo>
                  <a:pt x="74200" y="123166"/>
                </a:lnTo>
                <a:lnTo>
                  <a:pt x="74194" y="123331"/>
                </a:lnTo>
                <a:lnTo>
                  <a:pt x="74200" y="123485"/>
                </a:lnTo>
                <a:lnTo>
                  <a:pt x="74211" y="123645"/>
                </a:lnTo>
                <a:lnTo>
                  <a:pt x="74227" y="123804"/>
                </a:lnTo>
                <a:lnTo>
                  <a:pt x="74260" y="123964"/>
                </a:lnTo>
                <a:lnTo>
                  <a:pt x="74294" y="124118"/>
                </a:lnTo>
                <a:lnTo>
                  <a:pt x="74338" y="124273"/>
                </a:lnTo>
                <a:lnTo>
                  <a:pt x="74387" y="124427"/>
                </a:lnTo>
                <a:lnTo>
                  <a:pt x="74448" y="124582"/>
                </a:lnTo>
                <a:lnTo>
                  <a:pt x="74520" y="124731"/>
                </a:lnTo>
                <a:lnTo>
                  <a:pt x="74602" y="124875"/>
                </a:lnTo>
                <a:lnTo>
                  <a:pt x="74685" y="125014"/>
                </a:lnTo>
                <a:lnTo>
                  <a:pt x="74779" y="125158"/>
                </a:lnTo>
                <a:lnTo>
                  <a:pt x="74878" y="125297"/>
                </a:lnTo>
                <a:lnTo>
                  <a:pt x="74983" y="125426"/>
                </a:lnTo>
                <a:lnTo>
                  <a:pt x="75099" y="125554"/>
                </a:lnTo>
                <a:lnTo>
                  <a:pt x="75226" y="125678"/>
                </a:lnTo>
                <a:lnTo>
                  <a:pt x="97834" y="146872"/>
                </a:lnTo>
                <a:lnTo>
                  <a:pt x="97966" y="147001"/>
                </a:lnTo>
                <a:lnTo>
                  <a:pt x="98104" y="147119"/>
                </a:lnTo>
                <a:lnTo>
                  <a:pt x="98259" y="147233"/>
                </a:lnTo>
                <a:lnTo>
                  <a:pt x="98408" y="147346"/>
                </a:lnTo>
                <a:lnTo>
                  <a:pt x="98568" y="147459"/>
                </a:lnTo>
                <a:lnTo>
                  <a:pt x="98733" y="147572"/>
                </a:lnTo>
                <a:lnTo>
                  <a:pt x="98909" y="147686"/>
                </a:lnTo>
                <a:lnTo>
                  <a:pt x="99086" y="147789"/>
                </a:lnTo>
                <a:lnTo>
                  <a:pt x="99268" y="147892"/>
                </a:lnTo>
                <a:lnTo>
                  <a:pt x="99456" y="147995"/>
                </a:lnTo>
                <a:lnTo>
                  <a:pt x="99649" y="148092"/>
                </a:lnTo>
                <a:lnTo>
                  <a:pt x="99842" y="148185"/>
                </a:lnTo>
                <a:lnTo>
                  <a:pt x="100040" y="148283"/>
                </a:lnTo>
                <a:lnTo>
                  <a:pt x="100239" y="148370"/>
                </a:lnTo>
                <a:lnTo>
                  <a:pt x="100448" y="148458"/>
                </a:lnTo>
                <a:lnTo>
                  <a:pt x="100647" y="148540"/>
                </a:lnTo>
                <a:lnTo>
                  <a:pt x="100856" y="148618"/>
                </a:lnTo>
                <a:lnTo>
                  <a:pt x="101066" y="148690"/>
                </a:lnTo>
                <a:lnTo>
                  <a:pt x="101276" y="148757"/>
                </a:lnTo>
                <a:lnTo>
                  <a:pt x="101485" y="148823"/>
                </a:lnTo>
                <a:lnTo>
                  <a:pt x="101695" y="148885"/>
                </a:lnTo>
                <a:lnTo>
                  <a:pt x="101904" y="148947"/>
                </a:lnTo>
                <a:lnTo>
                  <a:pt x="102114" y="148998"/>
                </a:lnTo>
                <a:lnTo>
                  <a:pt x="102318" y="149045"/>
                </a:lnTo>
                <a:lnTo>
                  <a:pt x="102528" y="149086"/>
                </a:lnTo>
                <a:lnTo>
                  <a:pt x="102732" y="149122"/>
                </a:lnTo>
                <a:lnTo>
                  <a:pt x="102930" y="149158"/>
                </a:lnTo>
                <a:lnTo>
                  <a:pt x="103134" y="149184"/>
                </a:lnTo>
                <a:lnTo>
                  <a:pt x="103333" y="149204"/>
                </a:lnTo>
                <a:lnTo>
                  <a:pt x="103526" y="149220"/>
                </a:lnTo>
                <a:lnTo>
                  <a:pt x="103714" y="149225"/>
                </a:lnTo>
                <a:lnTo>
                  <a:pt x="103901" y="149230"/>
                </a:lnTo>
                <a:lnTo>
                  <a:pt x="108049" y="149230"/>
                </a:lnTo>
                <a:lnTo>
                  <a:pt x="108231" y="149225"/>
                </a:lnTo>
                <a:lnTo>
                  <a:pt x="108418" y="149220"/>
                </a:lnTo>
                <a:lnTo>
                  <a:pt x="108617" y="149204"/>
                </a:lnTo>
                <a:lnTo>
                  <a:pt x="108815" y="149184"/>
                </a:lnTo>
                <a:lnTo>
                  <a:pt x="109014" y="149158"/>
                </a:lnTo>
                <a:lnTo>
                  <a:pt x="109213" y="149127"/>
                </a:lnTo>
                <a:lnTo>
                  <a:pt x="109422" y="149086"/>
                </a:lnTo>
                <a:lnTo>
                  <a:pt x="109626" y="149045"/>
                </a:lnTo>
                <a:lnTo>
                  <a:pt x="109830" y="148998"/>
                </a:lnTo>
                <a:lnTo>
                  <a:pt x="110045" y="148947"/>
                </a:lnTo>
                <a:lnTo>
                  <a:pt x="110255" y="148885"/>
                </a:lnTo>
                <a:lnTo>
                  <a:pt x="110465" y="148823"/>
                </a:lnTo>
                <a:lnTo>
                  <a:pt x="110669" y="148762"/>
                </a:lnTo>
                <a:lnTo>
                  <a:pt x="110884" y="148690"/>
                </a:lnTo>
                <a:lnTo>
                  <a:pt x="111088" y="148618"/>
                </a:lnTo>
                <a:lnTo>
                  <a:pt x="111297" y="148540"/>
                </a:lnTo>
                <a:lnTo>
                  <a:pt x="111507" y="148458"/>
                </a:lnTo>
                <a:lnTo>
                  <a:pt x="111706" y="148376"/>
                </a:lnTo>
                <a:lnTo>
                  <a:pt x="111904" y="148283"/>
                </a:lnTo>
                <a:lnTo>
                  <a:pt x="112108" y="148190"/>
                </a:lnTo>
                <a:lnTo>
                  <a:pt x="112301" y="148092"/>
                </a:lnTo>
                <a:lnTo>
                  <a:pt x="112489" y="147995"/>
                </a:lnTo>
                <a:lnTo>
                  <a:pt x="112676" y="147897"/>
                </a:lnTo>
                <a:lnTo>
                  <a:pt x="112864" y="147794"/>
                </a:lnTo>
                <a:lnTo>
                  <a:pt x="113040" y="147686"/>
                </a:lnTo>
                <a:lnTo>
                  <a:pt x="113211" y="147572"/>
                </a:lnTo>
                <a:lnTo>
                  <a:pt x="113377" y="147464"/>
                </a:lnTo>
                <a:lnTo>
                  <a:pt x="113542" y="147351"/>
                </a:lnTo>
                <a:lnTo>
                  <a:pt x="113697" y="147238"/>
                </a:lnTo>
                <a:lnTo>
                  <a:pt x="113840" y="147119"/>
                </a:lnTo>
                <a:lnTo>
                  <a:pt x="113984" y="147001"/>
                </a:lnTo>
                <a:lnTo>
                  <a:pt x="114116" y="146877"/>
                </a:lnTo>
                <a:lnTo>
                  <a:pt x="162118" y="101972"/>
                </a:lnTo>
                <a:lnTo>
                  <a:pt x="162245" y="101843"/>
                </a:lnTo>
                <a:lnTo>
                  <a:pt x="162361" y="101714"/>
                </a:lnTo>
                <a:lnTo>
                  <a:pt x="162465" y="101585"/>
                </a:lnTo>
                <a:lnTo>
                  <a:pt x="162570" y="101452"/>
                </a:lnTo>
                <a:lnTo>
                  <a:pt x="162658" y="101313"/>
                </a:lnTo>
                <a:lnTo>
                  <a:pt x="162747" y="101163"/>
                </a:lnTo>
                <a:lnTo>
                  <a:pt x="162824" y="101019"/>
                </a:lnTo>
                <a:lnTo>
                  <a:pt x="162896" y="100870"/>
                </a:lnTo>
                <a:lnTo>
                  <a:pt x="162956" y="100721"/>
                </a:lnTo>
                <a:lnTo>
                  <a:pt x="163006" y="100566"/>
                </a:lnTo>
                <a:lnTo>
                  <a:pt x="163050" y="100412"/>
                </a:lnTo>
                <a:lnTo>
                  <a:pt x="163089" y="100257"/>
                </a:lnTo>
                <a:lnTo>
                  <a:pt x="163116" y="100098"/>
                </a:lnTo>
                <a:lnTo>
                  <a:pt x="163133" y="99938"/>
                </a:lnTo>
                <a:lnTo>
                  <a:pt x="163144" y="99778"/>
                </a:lnTo>
                <a:lnTo>
                  <a:pt x="163149" y="99624"/>
                </a:lnTo>
                <a:lnTo>
                  <a:pt x="163144" y="99464"/>
                </a:lnTo>
                <a:lnTo>
                  <a:pt x="163133" y="99300"/>
                </a:lnTo>
                <a:lnTo>
                  <a:pt x="163111" y="99145"/>
                </a:lnTo>
                <a:lnTo>
                  <a:pt x="163083" y="98986"/>
                </a:lnTo>
                <a:lnTo>
                  <a:pt x="163044" y="98831"/>
                </a:lnTo>
                <a:lnTo>
                  <a:pt x="163000" y="98672"/>
                </a:lnTo>
                <a:lnTo>
                  <a:pt x="162951" y="98522"/>
                </a:lnTo>
                <a:lnTo>
                  <a:pt x="162890" y="98373"/>
                </a:lnTo>
                <a:lnTo>
                  <a:pt x="162818" y="98224"/>
                </a:lnTo>
                <a:lnTo>
                  <a:pt x="162736" y="98074"/>
                </a:lnTo>
                <a:lnTo>
                  <a:pt x="162653" y="97936"/>
                </a:lnTo>
                <a:lnTo>
                  <a:pt x="162559" y="97797"/>
                </a:lnTo>
                <a:lnTo>
                  <a:pt x="162460" y="97663"/>
                </a:lnTo>
                <a:lnTo>
                  <a:pt x="162349" y="97529"/>
                </a:lnTo>
                <a:lnTo>
                  <a:pt x="162234" y="97400"/>
                </a:lnTo>
                <a:lnTo>
                  <a:pt x="162101" y="97277"/>
                </a:lnTo>
                <a:lnTo>
                  <a:pt x="153254" y="89071"/>
                </a:lnTo>
                <a:lnTo>
                  <a:pt x="153122" y="88957"/>
                </a:lnTo>
                <a:lnTo>
                  <a:pt x="152984" y="88849"/>
                </a:lnTo>
                <a:lnTo>
                  <a:pt x="152841" y="88746"/>
                </a:lnTo>
                <a:lnTo>
                  <a:pt x="152697" y="88654"/>
                </a:lnTo>
                <a:lnTo>
                  <a:pt x="152548" y="88566"/>
                </a:lnTo>
                <a:lnTo>
                  <a:pt x="152394" y="88489"/>
                </a:lnTo>
                <a:lnTo>
                  <a:pt x="152234" y="88412"/>
                </a:lnTo>
                <a:lnTo>
                  <a:pt x="152074" y="88350"/>
                </a:lnTo>
                <a:lnTo>
                  <a:pt x="151914" y="88293"/>
                </a:lnTo>
                <a:lnTo>
                  <a:pt x="151754" y="88247"/>
                </a:lnTo>
                <a:lnTo>
                  <a:pt x="151583" y="88206"/>
                </a:lnTo>
                <a:lnTo>
                  <a:pt x="151412" y="88170"/>
                </a:lnTo>
                <a:lnTo>
                  <a:pt x="151247" y="88144"/>
                </a:lnTo>
                <a:lnTo>
                  <a:pt x="151076" y="88129"/>
                </a:lnTo>
                <a:lnTo>
                  <a:pt x="150905" y="88118"/>
                </a:lnTo>
                <a:close/>
                <a:moveTo>
                  <a:pt x="118671" y="0"/>
                </a:moveTo>
                <a:cubicBezTo>
                  <a:pt x="184211" y="0"/>
                  <a:pt x="237342" y="53131"/>
                  <a:pt x="237342" y="118671"/>
                </a:cubicBezTo>
                <a:cubicBezTo>
                  <a:pt x="237342" y="184211"/>
                  <a:pt x="184211" y="237342"/>
                  <a:pt x="118671" y="237342"/>
                </a:cubicBezTo>
                <a:cubicBezTo>
                  <a:pt x="53131" y="237342"/>
                  <a:pt x="0" y="184211"/>
                  <a:pt x="0" y="118671"/>
                </a:cubicBezTo>
                <a:cubicBezTo>
                  <a:pt x="0" y="53131"/>
                  <a:pt x="53131" y="0"/>
                  <a:pt x="118671" y="0"/>
                </a:cubicBezTo>
                <a:close/>
              </a:path>
            </a:pathLst>
          </a:custGeom>
          <a:solidFill>
            <a:srgbClr val="3E7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8E04A0-E4FB-676D-BB60-72CBD37143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8" b="23868"/>
          <a:stretch/>
        </p:blipFill>
        <p:spPr>
          <a:xfrm>
            <a:off x="0" y="0"/>
            <a:ext cx="9144000" cy="3196826"/>
          </a:xfrm>
        </p:spPr>
      </p:pic>
      <p:sp>
        <p:nvSpPr>
          <p:cNvPr id="14" name="Rectangle: Top Corners Rounded 13">
            <a:extLst>
              <a:ext uri="{FF2B5EF4-FFF2-40B4-BE49-F238E27FC236}">
                <a16:creationId xmlns="" xmlns:a16="http://schemas.microsoft.com/office/drawing/2014/main" id="{F061F3DC-A10E-4765-A14F-AA0ACC7C7F18}"/>
              </a:ext>
            </a:extLst>
          </p:cNvPr>
          <p:cNvSpPr/>
          <p:nvPr/>
        </p:nvSpPr>
        <p:spPr>
          <a:xfrm>
            <a:off x="6270172" y="480505"/>
            <a:ext cx="2069607" cy="3493451"/>
          </a:xfrm>
          <a:prstGeom prst="round2SameRect">
            <a:avLst>
              <a:gd name="adj1" fmla="val 7199"/>
              <a:gd name="adj2" fmla="val 50000"/>
            </a:avLst>
          </a:prstGeom>
          <a:solidFill>
            <a:schemeClr val="bg1"/>
          </a:solidFill>
          <a:ln>
            <a:noFill/>
          </a:ln>
          <a:effectLst>
            <a:outerShdw blurRad="1054100" dist="1435100" dir="5400000" sx="78000" sy="7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19ABD8-AE4D-4060-A1B4-8AC561E9913F}"/>
              </a:ext>
            </a:extLst>
          </p:cNvPr>
          <p:cNvSpPr txBox="1"/>
          <p:nvPr/>
        </p:nvSpPr>
        <p:spPr>
          <a:xfrm>
            <a:off x="804221" y="3679080"/>
            <a:ext cx="4553592" cy="39243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ru-RU" sz="2100" b="1" spc="75" dirty="0">
                <a:solidFill>
                  <a:srgbClr val="265686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«Аналитический контроль</a:t>
            </a:r>
            <a:r>
              <a:rPr lang="ru-RU" sz="2100" b="1" spc="75" dirty="0" smtClean="0">
                <a:solidFill>
                  <a:srgbClr val="265686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" panose="00000500000000000000" pitchFamily="2" charset="0"/>
              </a:rPr>
              <a:t>»</a:t>
            </a:r>
            <a:endParaRPr lang="en-US" sz="2100" spc="75" dirty="0">
              <a:solidFill>
                <a:srgbClr val="265686"/>
              </a:solidFill>
              <a:latin typeface="Rosatom" panose="020B0503040504020204" pitchFamily="34" charset="0"/>
              <a:ea typeface="Rosatom" panose="020B0503040504020204" pitchFamily="34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2D829B3-066D-4485-81E4-FF8757732776}"/>
              </a:ext>
            </a:extLst>
          </p:cNvPr>
          <p:cNvSpPr txBox="1"/>
          <p:nvPr/>
        </p:nvSpPr>
        <p:spPr>
          <a:xfrm>
            <a:off x="858470" y="3286647"/>
            <a:ext cx="4553592" cy="39243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Отраслевой центр компетенций </a:t>
            </a:r>
            <a:r>
              <a:rPr lang="ru-RU" sz="1400" dirty="0" smtClean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ФГУП «ПО «Маяк»</a:t>
            </a:r>
            <a:endParaRPr lang="en-US" sz="1400" dirty="0">
              <a:solidFill>
                <a:srgbClr val="595959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1D98E61-CFA4-4A09-B573-FED7C1E87C5F}"/>
              </a:ext>
            </a:extLst>
          </p:cNvPr>
          <p:cNvSpPr txBox="1"/>
          <p:nvPr/>
        </p:nvSpPr>
        <p:spPr>
          <a:xfrm>
            <a:off x="6320710" y="622298"/>
            <a:ext cx="1973668" cy="1408096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Контактное лицо </a:t>
            </a:r>
          </a:p>
          <a:p>
            <a:pPr algn="ctr">
              <a:lnSpc>
                <a:spcPct val="150000"/>
              </a:lnSpc>
            </a:pPr>
            <a:r>
              <a:rPr lang="ru-RU" sz="900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по вопросам сотрудничества:</a:t>
            </a:r>
          </a:p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rgbClr val="265686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Мария Киреева</a:t>
            </a:r>
            <a:endParaRPr lang="en-US" sz="1000" b="1" dirty="0">
              <a:solidFill>
                <a:srgbClr val="265686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sz="1000" b="1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Light" panose="00000400000000000000" pitchFamily="2" charset="0"/>
              </a:rPr>
              <a:t>Руководитель </a:t>
            </a:r>
            <a:br>
              <a:rPr lang="ru-RU" sz="1000" b="1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Light" panose="00000400000000000000" pitchFamily="2" charset="0"/>
              </a:rPr>
            </a:br>
            <a:r>
              <a:rPr lang="ru-RU" sz="1000" b="1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Light" panose="00000400000000000000" pitchFamily="2" charset="0"/>
              </a:rPr>
              <a:t>ОЦК «Аналитический контроль</a:t>
            </a:r>
            <a:r>
              <a:rPr lang="ru-RU" sz="1000" b="1" dirty="0" smtClean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Light" panose="00000400000000000000" pitchFamily="2" charset="0"/>
              </a:rPr>
              <a:t>»</a:t>
            </a:r>
            <a:endParaRPr lang="en-US" sz="900" dirty="0">
              <a:solidFill>
                <a:srgbClr val="595959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0AA4C3F-64EA-4AD1-9B80-3A7DE1C32967}"/>
              </a:ext>
            </a:extLst>
          </p:cNvPr>
          <p:cNvSpPr/>
          <p:nvPr/>
        </p:nvSpPr>
        <p:spPr>
          <a:xfrm>
            <a:off x="922078" y="4071513"/>
            <a:ext cx="4181614" cy="871860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Площадка: </a:t>
            </a:r>
            <a:r>
              <a:rPr lang="ru-RU" sz="1200" dirty="0" smtClean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ФГУП «ПО «Маяк»</a:t>
            </a:r>
            <a:endParaRPr lang="ru-RU" sz="1200" dirty="0">
              <a:solidFill>
                <a:srgbClr val="595959"/>
              </a:solidFill>
              <a:latin typeface="Rosatom" panose="020B0503040504020204" pitchFamily="34" charset="0"/>
              <a:ea typeface="Rosatom" panose="020B0503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Адрес:  </a:t>
            </a:r>
            <a:r>
              <a:rPr lang="ru-RU" sz="1200" dirty="0" smtClean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Челябинская </a:t>
            </a:r>
            <a:r>
              <a:rPr lang="ru-RU" sz="1200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обл., г. </a:t>
            </a:r>
            <a:r>
              <a:rPr lang="ru-RU" sz="1200" dirty="0" smtClean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Озерск</a:t>
            </a:r>
            <a:r>
              <a:rPr lang="ru-RU" sz="1200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/>
            </a:r>
            <a:br>
              <a:rPr lang="ru-RU" sz="1200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</a:br>
            <a:r>
              <a:rPr lang="ru-RU" sz="1200" b="1" dirty="0">
                <a:solidFill>
                  <a:srgbClr val="595959"/>
                </a:solidFill>
                <a:latin typeface="Rosatom" panose="020B0503040504020204" pitchFamily="34" charset="0"/>
                <a:ea typeface="Rosatom" panose="020B0503040504020204" pitchFamily="34" charset="0"/>
              </a:rPr>
              <a:t>Тел:</a:t>
            </a:r>
            <a:r>
              <a:rPr lang="ru-RU" sz="1200" dirty="0">
                <a:solidFill>
                  <a:srgbClr val="595959"/>
                </a:solidFill>
                <a:latin typeface="Roboto" panose="02000000000000000000" pitchFamily="2" charset="0"/>
              </a:rPr>
              <a:t> +</a:t>
            </a:r>
            <a:r>
              <a:rPr lang="ru-RU" sz="1200" dirty="0" smtClean="0">
                <a:solidFill>
                  <a:srgbClr val="595959"/>
                </a:solidFill>
                <a:latin typeface="Roboto" panose="02000000000000000000" pitchFamily="2" charset="0"/>
              </a:rPr>
              <a:t>7(35130) 3-74-68</a:t>
            </a:r>
            <a:r>
              <a:rPr lang="ru-RU" sz="1200" dirty="0">
                <a:solidFill>
                  <a:srgbClr val="595959"/>
                </a:solidFill>
                <a:latin typeface="Roboto" panose="02000000000000000000" pitchFamily="2" charset="0"/>
              </a:rPr>
              <a:t>, +7(35130) </a:t>
            </a:r>
            <a:r>
              <a:rPr lang="ru-RU" sz="1200" dirty="0" smtClean="0">
                <a:solidFill>
                  <a:srgbClr val="595959"/>
                </a:solidFill>
                <a:latin typeface="Roboto" panose="02000000000000000000" pitchFamily="2" charset="0"/>
              </a:rPr>
              <a:t>3-75-37</a:t>
            </a:r>
            <a:endParaRPr lang="ru-RU" sz="1200" b="1" dirty="0">
              <a:solidFill>
                <a:srgbClr val="595959"/>
              </a:solidFill>
              <a:latin typeface="Rosatom" panose="020B0503040504020204" pitchFamily="34" charset="0"/>
              <a:ea typeface="Rosatom" panose="020B0503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53B8F1-F92D-8CDB-04D8-8A723DBE4710}"/>
              </a:ext>
            </a:extLst>
          </p:cNvPr>
          <p:cNvSpPr txBox="1"/>
          <p:nvPr/>
        </p:nvSpPr>
        <p:spPr>
          <a:xfrm>
            <a:off x="528129" y="552132"/>
            <a:ext cx="2484756" cy="484766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3C69A5"/>
                </a:solidFill>
                <a:latin typeface="Rosatom" panose="020B0503040504020204" pitchFamily="34" charset="0"/>
                <a:ea typeface="Rosatom" panose="020B0503040504020204" pitchFamily="34" charset="0"/>
                <a:cs typeface="Poppins SemiBold" panose="00000700000000000000" pitchFamily="2" charset="0"/>
              </a:rPr>
              <a:t>Контакты</a:t>
            </a:r>
            <a:endParaRPr lang="en-US" b="1" dirty="0">
              <a:solidFill>
                <a:srgbClr val="3C69A5"/>
              </a:solidFill>
              <a:latin typeface="Rosatom" panose="020B0503040504020204" pitchFamily="34" charset="0"/>
              <a:ea typeface="Rosatom" panose="020B0503040504020204" pitchFamily="34" charset="0"/>
              <a:cs typeface="Poppins SemiBold" panose="000007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05A8F9-7FFC-C858-CF41-B18D6C37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378" y="4301840"/>
            <a:ext cx="651979" cy="652582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3"/>
          <a:stretch/>
        </p:blipFill>
        <p:spPr>
          <a:xfrm>
            <a:off x="6491617" y="2127922"/>
            <a:ext cx="1631853" cy="1596001"/>
          </a:xfrm>
        </p:spPr>
      </p:pic>
    </p:spTree>
    <p:extLst>
      <p:ext uri="{BB962C8B-B14F-4D97-AF65-F5344CB8AC3E}">
        <p14:creationId xmlns:p14="http://schemas.microsoft.com/office/powerpoint/2010/main" val="6830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1_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541B8C7B-4633-2E45-B746-A05B8E1543F8}"/>
    </a:ext>
  </a:extLst>
</a:theme>
</file>

<file path=ppt/theme/theme5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0DAE905-2894-9645-87E8-4A089C61D1E7}" vid="{BB001172-481D-5B4F-A54A-4F845D4C8301}"/>
    </a:ext>
  </a:extLst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15519</TotalTime>
  <Words>235</Words>
  <Application>Microsoft Office PowerPoint</Application>
  <PresentationFormat>Произвольный</PresentationFormat>
  <Paragraphs>55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24" baseType="lpstr">
      <vt:lpstr>Arial</vt:lpstr>
      <vt:lpstr>Poppins SemiBold</vt:lpstr>
      <vt:lpstr>Poppins Light</vt:lpstr>
      <vt:lpstr>Open Sans Light</vt:lpstr>
      <vt:lpstr>Poppins</vt:lpstr>
      <vt:lpstr>Open Sans SemiBold</vt:lpstr>
      <vt:lpstr>Calibri Light</vt:lpstr>
      <vt:lpstr>Roboto</vt:lpstr>
      <vt:lpstr>Rosatom</vt:lpstr>
      <vt:lpstr>Calibri</vt:lpstr>
      <vt:lpstr>Титульный слайд</vt:lpstr>
      <vt:lpstr>Перебивочный слайд</vt:lpstr>
      <vt:lpstr>Текст картинка</vt:lpstr>
      <vt:lpstr>1_Титульный слайд</vt:lpstr>
      <vt:lpstr>Заключительный слайд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user</cp:lastModifiedBy>
  <cp:revision>404</cp:revision>
  <dcterms:created xsi:type="dcterms:W3CDTF">2019-09-24T12:37:05Z</dcterms:created>
  <dcterms:modified xsi:type="dcterms:W3CDTF">2023-09-05T11:21:20Z</dcterms:modified>
</cp:coreProperties>
</file>